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89" r:id="rId3"/>
    <p:sldId id="290" r:id="rId4"/>
    <p:sldId id="291" r:id="rId5"/>
    <p:sldId id="263" r:id="rId6"/>
    <p:sldId id="257" r:id="rId7"/>
    <p:sldId id="269" r:id="rId8"/>
    <p:sldId id="276" r:id="rId9"/>
    <p:sldId id="278" r:id="rId10"/>
    <p:sldId id="295" r:id="rId11"/>
    <p:sldId id="296" r:id="rId12"/>
    <p:sldId id="299" r:id="rId13"/>
    <p:sldId id="300" r:id="rId14"/>
    <p:sldId id="292" r:id="rId15"/>
    <p:sldId id="277" r:id="rId16"/>
    <p:sldId id="266" r:id="rId17"/>
    <p:sldId id="280" r:id="rId18"/>
    <p:sldId id="267" r:id="rId19"/>
    <p:sldId id="281" r:id="rId20"/>
    <p:sldId id="268" r:id="rId21"/>
    <p:sldId id="282" r:id="rId22"/>
    <p:sldId id="283" r:id="rId23"/>
    <p:sldId id="301" r:id="rId24"/>
    <p:sldId id="305" r:id="rId25"/>
    <p:sldId id="306" r:id="rId26"/>
    <p:sldId id="302" r:id="rId27"/>
    <p:sldId id="303" r:id="rId28"/>
    <p:sldId id="304" r:id="rId29"/>
    <p:sldId id="262" r:id="rId30"/>
    <p:sldId id="287" r:id="rId31"/>
    <p:sldId id="264" r:id="rId32"/>
    <p:sldId id="286" r:id="rId33"/>
    <p:sldId id="271" r:id="rId34"/>
    <p:sldId id="288" r:id="rId35"/>
    <p:sldId id="297" r:id="rId36"/>
    <p:sldId id="29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E0C"/>
    <a:srgbClr val="FF3399"/>
    <a:srgbClr val="AE2C83"/>
    <a:srgbClr val="8E3054"/>
    <a:srgbClr val="FC6A52"/>
    <a:srgbClr val="F4DDD4"/>
    <a:srgbClr val="F9B201"/>
    <a:srgbClr val="D4D9E8"/>
    <a:srgbClr val="8695C4"/>
    <a:srgbClr val="4D8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00558-A16E-48E9-B9E1-29F56F06150C}" type="doc">
      <dgm:prSet loTypeId="urn:microsoft.com/office/officeart/2005/8/layout/arrow2" loCatId="process" qsTypeId="urn:microsoft.com/office/officeart/2005/8/quickstyle/3d3" qsCatId="3D" csTypeId="urn:microsoft.com/office/officeart/2005/8/colors/accent1_2" csCatId="accent1" phldr="1"/>
      <dgm:spPr>
        <a:scene3d>
          <a:camera prst="orthographicFront">
            <a:rot lat="0" lon="0" rev="0"/>
          </a:camera>
          <a:lightRig rig="contrasting" dir="t">
            <a:rot lat="0" lon="0" rev="1500000"/>
          </a:lightRig>
        </a:scene3d>
      </dgm:spPr>
      <dgm:t>
        <a:bodyPr/>
        <a:lstStyle/>
        <a:p>
          <a:endParaRPr lang="en-US"/>
        </a:p>
      </dgm:t>
    </dgm:pt>
    <dgm:pt modelId="{9DC27CAE-E27F-45BB-9E71-FCEC2183F3CC}">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1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طرح درس </a:t>
          </a:r>
        </a:p>
        <a:p>
          <a:pPr algn="ctr"/>
          <a:r>
            <a:rPr lang="fa-IR" sz="1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روزانه</a:t>
          </a:r>
          <a:endParaRPr lang="en-US" sz="1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gm:t>
    </dgm:pt>
    <dgm:pt modelId="{A94AE2D3-1E24-4B44-87AC-5430BFDA7CCF}" type="parTrans" cxnId="{92D22A90-F68B-49B8-9207-8102BC4DF79D}">
      <dgm:prSet/>
      <dgm:spPr/>
      <dgm:t>
        <a:bodyPr/>
        <a:lstStyle/>
        <a:p>
          <a:endParaRPr lang="en-US"/>
        </a:p>
      </dgm:t>
    </dgm:pt>
    <dgm:pt modelId="{DCBD4319-AA05-4C30-9FEB-0494C513F4E4}" type="sibTrans" cxnId="{92D22A90-F68B-49B8-9207-8102BC4DF79D}">
      <dgm:prSet/>
      <dgm:spPr/>
      <dgm:t>
        <a:bodyPr/>
        <a:lstStyle/>
        <a:p>
          <a:endParaRPr lang="en-US"/>
        </a:p>
      </dgm:t>
    </dgm:pt>
    <dgm:pt modelId="{8F7BBCF8-C858-4BBA-A8FF-8256C6AF2DFE}">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واحد </a:t>
          </a:r>
        </a:p>
        <a:p>
          <a:pPr algn="ctr"/>
          <a:r>
            <a:rPr lang="fa-IR"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یادگیری</a:t>
          </a:r>
          <a:endParaRPr lang="en-US" sz="1800" dirty="0">
            <a:cs typeface="B Titr" pitchFamily="2" charset="-78"/>
          </a:endParaRPr>
        </a:p>
      </dgm:t>
    </dgm:pt>
    <dgm:pt modelId="{301FD1DE-54DF-4A39-8A73-14EB31993738}" type="parTrans" cxnId="{06F75B65-8D6A-4A93-B74C-204B6BBE270E}">
      <dgm:prSet/>
      <dgm:spPr/>
      <dgm:t>
        <a:bodyPr/>
        <a:lstStyle/>
        <a:p>
          <a:endParaRPr lang="en-US"/>
        </a:p>
      </dgm:t>
    </dgm:pt>
    <dgm:pt modelId="{5AD404FD-6F4B-4E9A-96D9-97D408BF813C}" type="sibTrans" cxnId="{06F75B65-8D6A-4A93-B74C-204B6BBE270E}">
      <dgm:prSet/>
      <dgm:spPr/>
      <dgm:t>
        <a:bodyPr/>
        <a:lstStyle/>
        <a:p>
          <a:endParaRPr lang="en-US"/>
        </a:p>
      </dgm:t>
    </dgm:pt>
    <dgm:pt modelId="{D2C63A99-1217-460E-B819-D9767E40182A}">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پایه تحصیلی</a:t>
          </a:r>
          <a:endParaRPr lang="en-US" sz="2000" dirty="0">
            <a:cs typeface="B Titr" pitchFamily="2" charset="-78"/>
          </a:endParaRPr>
        </a:p>
      </dgm:t>
    </dgm:pt>
    <dgm:pt modelId="{AA123173-674A-4290-AA55-79202C3F7941}" type="parTrans" cxnId="{5B4EC137-163E-4B46-BF99-ACE224B64F19}">
      <dgm:prSet/>
      <dgm:spPr/>
      <dgm:t>
        <a:bodyPr/>
        <a:lstStyle/>
        <a:p>
          <a:endParaRPr lang="en-US"/>
        </a:p>
      </dgm:t>
    </dgm:pt>
    <dgm:pt modelId="{F917B770-4753-48DC-96FC-B18BB6005A11}" type="sibTrans" cxnId="{5B4EC137-163E-4B46-BF99-ACE224B64F19}">
      <dgm:prSet/>
      <dgm:spPr/>
      <dgm:t>
        <a:bodyPr/>
        <a:lstStyle/>
        <a:p>
          <a:endParaRPr lang="en-US"/>
        </a:p>
      </dgm:t>
    </dgm:pt>
    <dgm:pt modelId="{12331153-C4CA-4B13-A42C-5D41E625A6AB}">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سطح مدرسه</a:t>
          </a:r>
          <a:endParaRPr lang="en-U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gm:t>
    </dgm:pt>
    <dgm:pt modelId="{3E05C5B0-D9F1-4279-8494-E80822178914}" type="parTrans" cxnId="{2DD31C15-BE69-4AA8-A299-A895CD272446}">
      <dgm:prSet/>
      <dgm:spPr/>
      <dgm:t>
        <a:bodyPr/>
        <a:lstStyle/>
        <a:p>
          <a:endParaRPr lang="en-US"/>
        </a:p>
      </dgm:t>
    </dgm:pt>
    <dgm:pt modelId="{2987B603-E398-4535-BD5F-9D075B3EF743}" type="sibTrans" cxnId="{2DD31C15-BE69-4AA8-A299-A895CD272446}">
      <dgm:prSet/>
      <dgm:spPr/>
      <dgm:t>
        <a:bodyPr/>
        <a:lstStyle/>
        <a:p>
          <a:endParaRPr lang="en-US"/>
        </a:p>
      </dgm:t>
    </dgm:pt>
    <dgm:pt modelId="{6A31AFA0-D80C-4788-B8F5-F4AAEAE63B63}" type="pres">
      <dgm:prSet presAssocID="{40700558-A16E-48E9-B9E1-29F56F06150C}" presName="arrowDiagram" presStyleCnt="0">
        <dgm:presLayoutVars>
          <dgm:chMax val="5"/>
          <dgm:dir/>
          <dgm:resizeHandles val="exact"/>
        </dgm:presLayoutVars>
      </dgm:prSet>
      <dgm:spPr/>
      <dgm:t>
        <a:bodyPr/>
        <a:lstStyle/>
        <a:p>
          <a:endParaRPr lang="en-US"/>
        </a:p>
      </dgm:t>
    </dgm:pt>
    <dgm:pt modelId="{3D59CCE1-D83F-44DF-8C74-F6190B64D449}" type="pres">
      <dgm:prSet presAssocID="{40700558-A16E-48E9-B9E1-29F56F06150C}" presName="arrow" presStyleLbl="bgShp" presStyleIdx="0" presStyleCn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z="-300000" prstMaterial="metal">
          <a:bevelT w="88900" h="88900"/>
        </a:sp3d>
      </dgm:spPr>
    </dgm:pt>
    <dgm:pt modelId="{58DB646E-455E-46E3-BA9D-40C6EB5655C7}" type="pres">
      <dgm:prSet presAssocID="{40700558-A16E-48E9-B9E1-29F56F06150C}" presName="arrowDiagram4"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C8404595-A1C3-4C58-B19A-B1808E84B6F3}" type="pres">
      <dgm:prSet presAssocID="{9DC27CAE-E27F-45BB-9E71-FCEC2183F3CC}" presName="bullet4a" presStyleLbl="node1" presStyleIdx="0"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20D6570C-3FD3-441D-BBBE-6B3DE4098F7B}" type="pres">
      <dgm:prSet presAssocID="{9DC27CAE-E27F-45BB-9E71-FCEC2183F3CC}" presName="textBox4a" presStyleLbl="revTx" presStyleIdx="0" presStyleCnt="4" custLinFactNeighborX="-32137" custLinFactNeighborY="18117">
        <dgm:presLayoutVars>
          <dgm:bulletEnabled val="1"/>
        </dgm:presLayoutVars>
      </dgm:prSet>
      <dgm:spPr/>
      <dgm:t>
        <a:bodyPr/>
        <a:lstStyle/>
        <a:p>
          <a:endParaRPr lang="en-US"/>
        </a:p>
      </dgm:t>
    </dgm:pt>
    <dgm:pt modelId="{B888016E-A75A-4E73-97E5-AC1FDC37F6AA}" type="pres">
      <dgm:prSet presAssocID="{8F7BBCF8-C858-4BBA-A8FF-8256C6AF2DFE}" presName="bullet4b" presStyleLbl="node1" presStyleIdx="1"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0E271D8E-47B7-4D07-8DD4-CC3EBCE6E37A}" type="pres">
      <dgm:prSet presAssocID="{8F7BBCF8-C858-4BBA-A8FF-8256C6AF2DFE}" presName="textBox4b" presStyleLbl="revTx" presStyleIdx="1" presStyleCnt="4" custScaleX="95465" custScaleY="54578" custLinFactNeighborX="-34950" custLinFactNeighborY="-3186">
        <dgm:presLayoutVars>
          <dgm:bulletEnabled val="1"/>
        </dgm:presLayoutVars>
      </dgm:prSet>
      <dgm:spPr/>
      <dgm:t>
        <a:bodyPr/>
        <a:lstStyle/>
        <a:p>
          <a:endParaRPr lang="en-US"/>
        </a:p>
      </dgm:t>
    </dgm:pt>
    <dgm:pt modelId="{1F74EB91-4523-4749-9339-4E8F09DA42BF}" type="pres">
      <dgm:prSet presAssocID="{D2C63A99-1217-460E-B819-D9767E40182A}" presName="bullet4c" presStyleLbl="node1" presStyleIdx="2"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9FDC84E0-3AFE-49BF-8107-3CD9F0AD0FF8}" type="pres">
      <dgm:prSet presAssocID="{D2C63A99-1217-460E-B819-D9767E40182A}" presName="textBox4c" presStyleLbl="revTx" presStyleIdx="2" presStyleCnt="4" custAng="11504433" custFlipVert="1" custScaleX="136304" custScaleY="42698" custLinFactNeighborX="-23143" custLinFactNeighborY="-11844">
        <dgm:presLayoutVars>
          <dgm:bulletEnabled val="1"/>
        </dgm:presLayoutVars>
      </dgm:prSet>
      <dgm:spPr/>
      <dgm:t>
        <a:bodyPr/>
        <a:lstStyle/>
        <a:p>
          <a:endParaRPr lang="en-US"/>
        </a:p>
      </dgm:t>
    </dgm:pt>
    <dgm:pt modelId="{DC8AC89E-326F-485B-9636-0F0DBF29A922}" type="pres">
      <dgm:prSet presAssocID="{12331153-C4CA-4B13-A42C-5D41E625A6AB}" presName="bullet4d" presStyleLbl="node1" presStyleIdx="3"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B12C5C5F-9FF9-440F-8EF6-B6B202F8A2D5}" type="pres">
      <dgm:prSet presAssocID="{12331153-C4CA-4B13-A42C-5D41E625A6AB}" presName="textBox4d" presStyleLbl="revTx" presStyleIdx="3" presStyleCnt="4" custScaleX="157143" custScaleY="27186" custLinFactNeighborX="-17606" custLinFactNeighborY="-23092">
        <dgm:presLayoutVars>
          <dgm:bulletEnabled val="1"/>
        </dgm:presLayoutVars>
      </dgm:prSet>
      <dgm:spPr/>
      <dgm:t>
        <a:bodyPr/>
        <a:lstStyle/>
        <a:p>
          <a:endParaRPr lang="en-US"/>
        </a:p>
      </dgm:t>
    </dgm:pt>
  </dgm:ptLst>
  <dgm:cxnLst>
    <dgm:cxn modelId="{5760400D-B477-4835-832E-10D4CE118A0F}" type="presOf" srcId="{D2C63A99-1217-460E-B819-D9767E40182A}" destId="{9FDC84E0-3AFE-49BF-8107-3CD9F0AD0FF8}" srcOrd="0" destOrd="0" presId="urn:microsoft.com/office/officeart/2005/8/layout/arrow2"/>
    <dgm:cxn modelId="{AC9DFF3B-CA32-4252-9949-7509614CB737}" type="presOf" srcId="{40700558-A16E-48E9-B9E1-29F56F06150C}" destId="{6A31AFA0-D80C-4788-B8F5-F4AAEAE63B63}" srcOrd="0" destOrd="0" presId="urn:microsoft.com/office/officeart/2005/8/layout/arrow2"/>
    <dgm:cxn modelId="{D7DD2F20-512F-4429-903B-322D6FE364D6}" type="presOf" srcId="{9DC27CAE-E27F-45BB-9E71-FCEC2183F3CC}" destId="{20D6570C-3FD3-441D-BBBE-6B3DE4098F7B}" srcOrd="0" destOrd="0" presId="urn:microsoft.com/office/officeart/2005/8/layout/arrow2"/>
    <dgm:cxn modelId="{F98163E5-F1E8-4692-8E4B-4FB093533E41}" type="presOf" srcId="{8F7BBCF8-C858-4BBA-A8FF-8256C6AF2DFE}" destId="{0E271D8E-47B7-4D07-8DD4-CC3EBCE6E37A}" srcOrd="0" destOrd="0" presId="urn:microsoft.com/office/officeart/2005/8/layout/arrow2"/>
    <dgm:cxn modelId="{2DD31C15-BE69-4AA8-A299-A895CD272446}" srcId="{40700558-A16E-48E9-B9E1-29F56F06150C}" destId="{12331153-C4CA-4B13-A42C-5D41E625A6AB}" srcOrd="3" destOrd="0" parTransId="{3E05C5B0-D9F1-4279-8494-E80822178914}" sibTransId="{2987B603-E398-4535-BD5F-9D075B3EF743}"/>
    <dgm:cxn modelId="{5B4EC137-163E-4B46-BF99-ACE224B64F19}" srcId="{40700558-A16E-48E9-B9E1-29F56F06150C}" destId="{D2C63A99-1217-460E-B819-D9767E40182A}" srcOrd="2" destOrd="0" parTransId="{AA123173-674A-4290-AA55-79202C3F7941}" sibTransId="{F917B770-4753-48DC-96FC-B18BB6005A11}"/>
    <dgm:cxn modelId="{92D22A90-F68B-49B8-9207-8102BC4DF79D}" srcId="{40700558-A16E-48E9-B9E1-29F56F06150C}" destId="{9DC27CAE-E27F-45BB-9E71-FCEC2183F3CC}" srcOrd="0" destOrd="0" parTransId="{A94AE2D3-1E24-4B44-87AC-5430BFDA7CCF}" sibTransId="{DCBD4319-AA05-4C30-9FEB-0494C513F4E4}"/>
    <dgm:cxn modelId="{5A9EC682-0138-4785-ADD6-FA560B1536F8}" type="presOf" srcId="{12331153-C4CA-4B13-A42C-5D41E625A6AB}" destId="{B12C5C5F-9FF9-440F-8EF6-B6B202F8A2D5}" srcOrd="0" destOrd="0" presId="urn:microsoft.com/office/officeart/2005/8/layout/arrow2"/>
    <dgm:cxn modelId="{06F75B65-8D6A-4A93-B74C-204B6BBE270E}" srcId="{40700558-A16E-48E9-B9E1-29F56F06150C}" destId="{8F7BBCF8-C858-4BBA-A8FF-8256C6AF2DFE}" srcOrd="1" destOrd="0" parTransId="{301FD1DE-54DF-4A39-8A73-14EB31993738}" sibTransId="{5AD404FD-6F4B-4E9A-96D9-97D408BF813C}"/>
    <dgm:cxn modelId="{539AB94E-AC57-4377-A6E6-8EA10056A3F8}" type="presParOf" srcId="{6A31AFA0-D80C-4788-B8F5-F4AAEAE63B63}" destId="{3D59CCE1-D83F-44DF-8C74-F6190B64D449}" srcOrd="0" destOrd="0" presId="urn:microsoft.com/office/officeart/2005/8/layout/arrow2"/>
    <dgm:cxn modelId="{61060F5F-0DDB-4BD2-B4F6-EA5EC719BD2A}" type="presParOf" srcId="{6A31AFA0-D80C-4788-B8F5-F4AAEAE63B63}" destId="{58DB646E-455E-46E3-BA9D-40C6EB5655C7}" srcOrd="1" destOrd="0" presId="urn:microsoft.com/office/officeart/2005/8/layout/arrow2"/>
    <dgm:cxn modelId="{A62E0BB6-92C5-4799-94B4-2BF71A753892}" type="presParOf" srcId="{58DB646E-455E-46E3-BA9D-40C6EB5655C7}" destId="{C8404595-A1C3-4C58-B19A-B1808E84B6F3}" srcOrd="0" destOrd="0" presId="urn:microsoft.com/office/officeart/2005/8/layout/arrow2"/>
    <dgm:cxn modelId="{E2DE436E-466A-40B5-8176-BC1BC1378680}" type="presParOf" srcId="{58DB646E-455E-46E3-BA9D-40C6EB5655C7}" destId="{20D6570C-3FD3-441D-BBBE-6B3DE4098F7B}" srcOrd="1" destOrd="0" presId="urn:microsoft.com/office/officeart/2005/8/layout/arrow2"/>
    <dgm:cxn modelId="{3C232B18-8A6D-40E9-978C-475A427A5FEB}" type="presParOf" srcId="{58DB646E-455E-46E3-BA9D-40C6EB5655C7}" destId="{B888016E-A75A-4E73-97E5-AC1FDC37F6AA}" srcOrd="2" destOrd="0" presId="urn:microsoft.com/office/officeart/2005/8/layout/arrow2"/>
    <dgm:cxn modelId="{8ECB5566-BCBE-40A0-B5D8-26C525C3FA18}" type="presParOf" srcId="{58DB646E-455E-46E3-BA9D-40C6EB5655C7}" destId="{0E271D8E-47B7-4D07-8DD4-CC3EBCE6E37A}" srcOrd="3" destOrd="0" presId="urn:microsoft.com/office/officeart/2005/8/layout/arrow2"/>
    <dgm:cxn modelId="{387C967A-5BE9-4E10-B047-F7F16814FD4B}" type="presParOf" srcId="{58DB646E-455E-46E3-BA9D-40C6EB5655C7}" destId="{1F74EB91-4523-4749-9339-4E8F09DA42BF}" srcOrd="4" destOrd="0" presId="urn:microsoft.com/office/officeart/2005/8/layout/arrow2"/>
    <dgm:cxn modelId="{B3B9636F-D2EE-4A7D-8939-3E1725EA71D7}" type="presParOf" srcId="{58DB646E-455E-46E3-BA9D-40C6EB5655C7}" destId="{9FDC84E0-3AFE-49BF-8107-3CD9F0AD0FF8}" srcOrd="5" destOrd="0" presId="urn:microsoft.com/office/officeart/2005/8/layout/arrow2"/>
    <dgm:cxn modelId="{B1F6E314-9A95-4602-8E03-49FCBB9B7438}" type="presParOf" srcId="{58DB646E-455E-46E3-BA9D-40C6EB5655C7}" destId="{DC8AC89E-326F-485B-9636-0F0DBF29A922}" srcOrd="6" destOrd="0" presId="urn:microsoft.com/office/officeart/2005/8/layout/arrow2"/>
    <dgm:cxn modelId="{B25C9901-9552-4568-A02F-A914024BA54D}" type="presParOf" srcId="{58DB646E-455E-46E3-BA9D-40C6EB5655C7}" destId="{B12C5C5F-9FF9-440F-8EF6-B6B202F8A2D5}" srcOrd="7" destOrd="0" presId="urn:microsoft.com/office/officeart/2005/8/layout/arrow2"/>
  </dgm:cxnLst>
  <dgm:bg>
    <a:solidFill>
      <a:schemeClr val="accent1">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B04828-B54E-40AB-8F2C-3D3AE1BC3F5A}" type="doc">
      <dgm:prSet loTypeId="urn:microsoft.com/office/officeart/2005/8/layout/cycle1" loCatId="cycle" qsTypeId="urn:microsoft.com/office/officeart/2005/8/quickstyle/simple1" qsCatId="simple" csTypeId="urn:microsoft.com/office/officeart/2005/8/colors/colorful2" csCatId="colorful" phldr="1"/>
      <dgm:spPr>
        <a:scene3d>
          <a:camera prst="orthographicFront">
            <a:rot lat="0" lon="0" rev="0"/>
          </a:camera>
          <a:lightRig rig="soft" dir="t">
            <a:rot lat="0" lon="0" rev="0"/>
          </a:lightRig>
        </a:scene3d>
      </dgm:spPr>
      <dgm:t>
        <a:bodyPr/>
        <a:lstStyle/>
        <a:p>
          <a:endParaRPr lang="en-US"/>
        </a:p>
      </dgm:t>
    </dgm:pt>
    <dgm:pt modelId="{BD425902-1A17-4AB8-9216-A8720A8C5316}">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تبیین مسئله</a:t>
          </a:r>
          <a:endParaRPr lang="en-US" dirty="0">
            <a:cs typeface="B Titr" pitchFamily="2" charset="-78"/>
          </a:endParaRPr>
        </a:p>
      </dgm:t>
    </dgm:pt>
    <dgm:pt modelId="{B24464C8-73B5-4181-B679-156517BD3D9B}" type="parTrans" cxnId="{AFD370C9-74F7-4D55-835C-2D09ED7BDC95}">
      <dgm:prSet/>
      <dgm:spPr/>
      <dgm:t>
        <a:bodyPr/>
        <a:lstStyle/>
        <a:p>
          <a:endParaRPr lang="en-US"/>
        </a:p>
      </dgm:t>
    </dgm:pt>
    <dgm:pt modelId="{E188FA2E-B321-4ED8-B7EF-FA0D0A71F37B}" type="sibTrans" cxnId="{AFD370C9-74F7-4D55-835C-2D09ED7BDC95}">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B995C006-D8E1-4D4A-AC8F-6575E04D66BF}">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طراحی</a:t>
          </a:r>
          <a:endParaRPr lang="en-US" dirty="0">
            <a:cs typeface="B Titr" pitchFamily="2" charset="-78"/>
          </a:endParaRPr>
        </a:p>
      </dgm:t>
    </dgm:pt>
    <dgm:pt modelId="{6F592C47-CF2D-4A1B-B0C8-BD605C1B555E}" type="parTrans" cxnId="{B9E8401E-4E5D-4860-9071-0CBB39EF0DD0}">
      <dgm:prSet/>
      <dgm:spPr/>
      <dgm:t>
        <a:bodyPr/>
        <a:lstStyle/>
        <a:p>
          <a:endParaRPr lang="en-US"/>
        </a:p>
      </dgm:t>
    </dgm:pt>
    <dgm:pt modelId="{E7E6B465-1CA1-4C8E-8FA3-A7967697F2BD}" type="sibTrans" cxnId="{B9E8401E-4E5D-4860-9071-0CBB39EF0DD0}">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9F8C642B-3BE6-4B79-B4BC-A9F441518FE3}">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کنش</a:t>
          </a:r>
          <a:endParaRPr lang="en-US" dirty="0">
            <a:cs typeface="B Titr" pitchFamily="2" charset="-78"/>
          </a:endParaRPr>
        </a:p>
      </dgm:t>
    </dgm:pt>
    <dgm:pt modelId="{51C12EE6-DB57-4CB1-85D7-080C988AFAFB}" type="parTrans" cxnId="{313EED09-8FC4-41F6-85D9-7D94074F25C7}">
      <dgm:prSet/>
      <dgm:spPr/>
      <dgm:t>
        <a:bodyPr/>
        <a:lstStyle/>
        <a:p>
          <a:endParaRPr lang="en-US"/>
        </a:p>
      </dgm:t>
    </dgm:pt>
    <dgm:pt modelId="{C58EEA10-350D-4DC3-8075-25BB43CC0311}" type="sibTrans" cxnId="{313EED09-8FC4-41F6-85D9-7D94074F25C7}">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D24A1625-9AEE-4B87-BC7E-BCF5076F179E}">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تأمل</a:t>
          </a:r>
          <a:endParaRPr lang="en-US" dirty="0">
            <a:cs typeface="B Titr" pitchFamily="2" charset="-78"/>
          </a:endParaRPr>
        </a:p>
      </dgm:t>
    </dgm:pt>
    <dgm:pt modelId="{04EFC4BE-9A9B-4830-B698-8E7938848882}" type="parTrans" cxnId="{46B7B883-4EB6-4156-A741-6D4453B4BF8D}">
      <dgm:prSet/>
      <dgm:spPr/>
      <dgm:t>
        <a:bodyPr/>
        <a:lstStyle/>
        <a:p>
          <a:endParaRPr lang="en-US"/>
        </a:p>
      </dgm:t>
    </dgm:pt>
    <dgm:pt modelId="{2FA74E98-062E-4758-9256-3B4A811260DE}" type="sibTrans" cxnId="{46B7B883-4EB6-4156-A741-6D4453B4BF8D}">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F9A06A1-C822-4950-8B63-6867F6CD40A2}">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یادگیری</a:t>
          </a:r>
          <a:endParaRPr lang="en-US" dirty="0">
            <a:cs typeface="B Titr" pitchFamily="2" charset="-78"/>
          </a:endParaRPr>
        </a:p>
      </dgm:t>
    </dgm:pt>
    <dgm:pt modelId="{20981BC1-5433-430A-ABD0-3A38ADE74A37}" type="parTrans" cxnId="{6BFE317A-5D28-46E0-B5A8-3271AF22F896}">
      <dgm:prSet/>
      <dgm:spPr/>
      <dgm:t>
        <a:bodyPr/>
        <a:lstStyle/>
        <a:p>
          <a:endParaRPr lang="en-US"/>
        </a:p>
      </dgm:t>
    </dgm:pt>
    <dgm:pt modelId="{57DB19BE-54CA-4B26-B38B-DFBCCCB96100}" type="sibTrans" cxnId="{6BFE317A-5D28-46E0-B5A8-3271AF22F896}">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F8192477-DE30-45F0-8432-D1C19B36BA64}" type="pres">
      <dgm:prSet presAssocID="{A4B04828-B54E-40AB-8F2C-3D3AE1BC3F5A}" presName="cycle" presStyleCnt="0">
        <dgm:presLayoutVars>
          <dgm:dir/>
          <dgm:resizeHandles val="exact"/>
        </dgm:presLayoutVars>
      </dgm:prSet>
      <dgm:spPr/>
      <dgm:t>
        <a:bodyPr/>
        <a:lstStyle/>
        <a:p>
          <a:endParaRPr lang="en-US"/>
        </a:p>
      </dgm:t>
    </dgm:pt>
    <dgm:pt modelId="{342DFEA0-9541-4177-8ABD-148604979325}" type="pres">
      <dgm:prSet presAssocID="{BD425902-1A17-4AB8-9216-A8720A8C5316}"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FA4CAE2-E8EF-4BD5-8934-2DC0AEF51F60}" type="pres">
      <dgm:prSet presAssocID="{BD425902-1A17-4AB8-9216-A8720A8C5316}" presName="node" presStyleLbl="revTx" presStyleIdx="0" presStyleCnt="5">
        <dgm:presLayoutVars>
          <dgm:bulletEnabled val="1"/>
        </dgm:presLayoutVars>
      </dgm:prSet>
      <dgm:spPr/>
      <dgm:t>
        <a:bodyPr/>
        <a:lstStyle/>
        <a:p>
          <a:endParaRPr lang="en-US"/>
        </a:p>
      </dgm:t>
    </dgm:pt>
    <dgm:pt modelId="{C834E561-417A-46BD-A60F-D85ED93E42E4}" type="pres">
      <dgm:prSet presAssocID="{E188FA2E-B321-4ED8-B7EF-FA0D0A71F37B}" presName="sibTrans" presStyleLbl="node1" presStyleIdx="0" presStyleCnt="5"/>
      <dgm:spPr/>
      <dgm:t>
        <a:bodyPr/>
        <a:lstStyle/>
        <a:p>
          <a:endParaRPr lang="en-US"/>
        </a:p>
      </dgm:t>
    </dgm:pt>
    <dgm:pt modelId="{518F8236-89FC-421A-893B-A0ED7E0183D7}" type="pres">
      <dgm:prSet presAssocID="{B995C006-D8E1-4D4A-AC8F-6575E04D66BF}"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0471005D-9F6C-4647-8949-871D9D82855A}" type="pres">
      <dgm:prSet presAssocID="{B995C006-D8E1-4D4A-AC8F-6575E04D66BF}" presName="node" presStyleLbl="revTx" presStyleIdx="1" presStyleCnt="5">
        <dgm:presLayoutVars>
          <dgm:bulletEnabled val="1"/>
        </dgm:presLayoutVars>
      </dgm:prSet>
      <dgm:spPr/>
      <dgm:t>
        <a:bodyPr/>
        <a:lstStyle/>
        <a:p>
          <a:endParaRPr lang="en-US"/>
        </a:p>
      </dgm:t>
    </dgm:pt>
    <dgm:pt modelId="{3F5380B2-F60B-406C-AE5D-39EB0162AF17}" type="pres">
      <dgm:prSet presAssocID="{E7E6B465-1CA1-4C8E-8FA3-A7967697F2BD}" presName="sibTrans" presStyleLbl="node1" presStyleIdx="1" presStyleCnt="5"/>
      <dgm:spPr/>
      <dgm:t>
        <a:bodyPr/>
        <a:lstStyle/>
        <a:p>
          <a:endParaRPr lang="en-US"/>
        </a:p>
      </dgm:t>
    </dgm:pt>
    <dgm:pt modelId="{4FE80D10-1E3D-4332-AF4C-BCCCD3BE075D}" type="pres">
      <dgm:prSet presAssocID="{9F8C642B-3BE6-4B79-B4BC-A9F441518FE3}"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EA6D9B5-7413-4804-90BE-6F0D29640F30}" type="pres">
      <dgm:prSet presAssocID="{9F8C642B-3BE6-4B79-B4BC-A9F441518FE3}" presName="node" presStyleLbl="revTx" presStyleIdx="2" presStyleCnt="5">
        <dgm:presLayoutVars>
          <dgm:bulletEnabled val="1"/>
        </dgm:presLayoutVars>
      </dgm:prSet>
      <dgm:spPr/>
      <dgm:t>
        <a:bodyPr/>
        <a:lstStyle/>
        <a:p>
          <a:endParaRPr lang="en-US"/>
        </a:p>
      </dgm:t>
    </dgm:pt>
    <dgm:pt modelId="{3ACFD1FA-575C-4851-9F8E-834D413B7362}" type="pres">
      <dgm:prSet presAssocID="{C58EEA10-350D-4DC3-8075-25BB43CC0311}" presName="sibTrans" presStyleLbl="node1" presStyleIdx="2" presStyleCnt="5"/>
      <dgm:spPr/>
      <dgm:t>
        <a:bodyPr/>
        <a:lstStyle/>
        <a:p>
          <a:endParaRPr lang="en-US"/>
        </a:p>
      </dgm:t>
    </dgm:pt>
    <dgm:pt modelId="{2821D719-E7BF-4764-9768-5EA4AD8824AF}" type="pres">
      <dgm:prSet presAssocID="{D24A1625-9AEE-4B87-BC7E-BCF5076F179E}"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0B24DE81-C28E-4FA6-82E9-DBEF835C7EA2}" type="pres">
      <dgm:prSet presAssocID="{D24A1625-9AEE-4B87-BC7E-BCF5076F179E}" presName="node" presStyleLbl="revTx" presStyleIdx="3" presStyleCnt="5">
        <dgm:presLayoutVars>
          <dgm:bulletEnabled val="1"/>
        </dgm:presLayoutVars>
      </dgm:prSet>
      <dgm:spPr/>
      <dgm:t>
        <a:bodyPr/>
        <a:lstStyle/>
        <a:p>
          <a:endParaRPr lang="en-US"/>
        </a:p>
      </dgm:t>
    </dgm:pt>
    <dgm:pt modelId="{732B3240-DFB3-4AB5-B833-34F9DCCFA879}" type="pres">
      <dgm:prSet presAssocID="{2FA74E98-062E-4758-9256-3B4A811260DE}" presName="sibTrans" presStyleLbl="node1" presStyleIdx="3" presStyleCnt="5"/>
      <dgm:spPr/>
      <dgm:t>
        <a:bodyPr/>
        <a:lstStyle/>
        <a:p>
          <a:endParaRPr lang="en-US"/>
        </a:p>
      </dgm:t>
    </dgm:pt>
    <dgm:pt modelId="{9C61A5D1-4B5E-4E99-9708-281AE567CBA4}" type="pres">
      <dgm:prSet presAssocID="{CF9A06A1-C822-4950-8B63-6867F6CD40A2}"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1CA11A0-AB15-484E-B15F-6C4FFF7999EE}" type="pres">
      <dgm:prSet presAssocID="{CF9A06A1-C822-4950-8B63-6867F6CD40A2}" presName="node" presStyleLbl="revTx" presStyleIdx="4" presStyleCnt="5">
        <dgm:presLayoutVars>
          <dgm:bulletEnabled val="1"/>
        </dgm:presLayoutVars>
      </dgm:prSet>
      <dgm:spPr/>
      <dgm:t>
        <a:bodyPr/>
        <a:lstStyle/>
        <a:p>
          <a:endParaRPr lang="en-US"/>
        </a:p>
      </dgm:t>
    </dgm:pt>
    <dgm:pt modelId="{9FDD88B3-3310-49AE-9EE7-A40347C44408}" type="pres">
      <dgm:prSet presAssocID="{57DB19BE-54CA-4B26-B38B-DFBCCCB96100}" presName="sibTrans" presStyleLbl="node1" presStyleIdx="4" presStyleCnt="5" custAng="0"/>
      <dgm:spPr/>
      <dgm:t>
        <a:bodyPr/>
        <a:lstStyle/>
        <a:p>
          <a:endParaRPr lang="en-US"/>
        </a:p>
      </dgm:t>
    </dgm:pt>
  </dgm:ptLst>
  <dgm:cxnLst>
    <dgm:cxn modelId="{F531F66A-9253-4AB3-9473-93B07553234F}" type="presOf" srcId="{E188FA2E-B321-4ED8-B7EF-FA0D0A71F37B}" destId="{C834E561-417A-46BD-A60F-D85ED93E42E4}" srcOrd="0" destOrd="0" presId="urn:microsoft.com/office/officeart/2005/8/layout/cycle1"/>
    <dgm:cxn modelId="{2447AE38-BDD0-4014-9BF8-C1F238C9F112}" type="presOf" srcId="{CF9A06A1-C822-4950-8B63-6867F6CD40A2}" destId="{C1CA11A0-AB15-484E-B15F-6C4FFF7999EE}" srcOrd="0" destOrd="0" presId="urn:microsoft.com/office/officeart/2005/8/layout/cycle1"/>
    <dgm:cxn modelId="{41473403-C263-4526-9F53-596E82C59658}" type="presOf" srcId="{BD425902-1A17-4AB8-9216-A8720A8C5316}" destId="{8FA4CAE2-E8EF-4BD5-8934-2DC0AEF51F60}" srcOrd="0" destOrd="0" presId="urn:microsoft.com/office/officeart/2005/8/layout/cycle1"/>
    <dgm:cxn modelId="{071BCEC8-9450-4E06-9FCE-9346B035CC44}" type="presOf" srcId="{9F8C642B-3BE6-4B79-B4BC-A9F441518FE3}" destId="{CEA6D9B5-7413-4804-90BE-6F0D29640F30}" srcOrd="0" destOrd="0" presId="urn:microsoft.com/office/officeart/2005/8/layout/cycle1"/>
    <dgm:cxn modelId="{6BFE317A-5D28-46E0-B5A8-3271AF22F896}" srcId="{A4B04828-B54E-40AB-8F2C-3D3AE1BC3F5A}" destId="{CF9A06A1-C822-4950-8B63-6867F6CD40A2}" srcOrd="4" destOrd="0" parTransId="{20981BC1-5433-430A-ABD0-3A38ADE74A37}" sibTransId="{57DB19BE-54CA-4B26-B38B-DFBCCCB96100}"/>
    <dgm:cxn modelId="{D3671DE5-80C4-4C70-98AA-DEEA32D2EE1A}" type="presOf" srcId="{A4B04828-B54E-40AB-8F2C-3D3AE1BC3F5A}" destId="{F8192477-DE30-45F0-8432-D1C19B36BA64}" srcOrd="0" destOrd="0" presId="urn:microsoft.com/office/officeart/2005/8/layout/cycle1"/>
    <dgm:cxn modelId="{B8E3566A-63C3-4CC1-982D-11A36287A7D7}" type="presOf" srcId="{C58EEA10-350D-4DC3-8075-25BB43CC0311}" destId="{3ACFD1FA-575C-4851-9F8E-834D413B7362}" srcOrd="0" destOrd="0" presId="urn:microsoft.com/office/officeart/2005/8/layout/cycle1"/>
    <dgm:cxn modelId="{C2292E7B-17E0-48A9-9A2C-F14AC96C6897}" type="presOf" srcId="{2FA74E98-062E-4758-9256-3B4A811260DE}" destId="{732B3240-DFB3-4AB5-B833-34F9DCCFA879}" srcOrd="0" destOrd="0" presId="urn:microsoft.com/office/officeart/2005/8/layout/cycle1"/>
    <dgm:cxn modelId="{61A11746-8149-4A81-89F7-741804B4FFE2}" type="presOf" srcId="{57DB19BE-54CA-4B26-B38B-DFBCCCB96100}" destId="{9FDD88B3-3310-49AE-9EE7-A40347C44408}" srcOrd="0" destOrd="0" presId="urn:microsoft.com/office/officeart/2005/8/layout/cycle1"/>
    <dgm:cxn modelId="{46B7B883-4EB6-4156-A741-6D4453B4BF8D}" srcId="{A4B04828-B54E-40AB-8F2C-3D3AE1BC3F5A}" destId="{D24A1625-9AEE-4B87-BC7E-BCF5076F179E}" srcOrd="3" destOrd="0" parTransId="{04EFC4BE-9A9B-4830-B698-8E7938848882}" sibTransId="{2FA74E98-062E-4758-9256-3B4A811260DE}"/>
    <dgm:cxn modelId="{AFD370C9-74F7-4D55-835C-2D09ED7BDC95}" srcId="{A4B04828-B54E-40AB-8F2C-3D3AE1BC3F5A}" destId="{BD425902-1A17-4AB8-9216-A8720A8C5316}" srcOrd="0" destOrd="0" parTransId="{B24464C8-73B5-4181-B679-156517BD3D9B}" sibTransId="{E188FA2E-B321-4ED8-B7EF-FA0D0A71F37B}"/>
    <dgm:cxn modelId="{6EFCCDB4-7CEA-4AC8-A76D-510EA783E3B2}" type="presOf" srcId="{E7E6B465-1CA1-4C8E-8FA3-A7967697F2BD}" destId="{3F5380B2-F60B-406C-AE5D-39EB0162AF17}" srcOrd="0" destOrd="0" presId="urn:microsoft.com/office/officeart/2005/8/layout/cycle1"/>
    <dgm:cxn modelId="{9D93B74A-1BDD-42BC-9A13-49F26A075124}" type="presOf" srcId="{D24A1625-9AEE-4B87-BC7E-BCF5076F179E}" destId="{0B24DE81-C28E-4FA6-82E9-DBEF835C7EA2}" srcOrd="0" destOrd="0" presId="urn:microsoft.com/office/officeart/2005/8/layout/cycle1"/>
    <dgm:cxn modelId="{313EED09-8FC4-41F6-85D9-7D94074F25C7}" srcId="{A4B04828-B54E-40AB-8F2C-3D3AE1BC3F5A}" destId="{9F8C642B-3BE6-4B79-B4BC-A9F441518FE3}" srcOrd="2" destOrd="0" parTransId="{51C12EE6-DB57-4CB1-85D7-080C988AFAFB}" sibTransId="{C58EEA10-350D-4DC3-8075-25BB43CC0311}"/>
    <dgm:cxn modelId="{B9E8401E-4E5D-4860-9071-0CBB39EF0DD0}" srcId="{A4B04828-B54E-40AB-8F2C-3D3AE1BC3F5A}" destId="{B995C006-D8E1-4D4A-AC8F-6575E04D66BF}" srcOrd="1" destOrd="0" parTransId="{6F592C47-CF2D-4A1B-B0C8-BD605C1B555E}" sibTransId="{E7E6B465-1CA1-4C8E-8FA3-A7967697F2BD}"/>
    <dgm:cxn modelId="{04315F17-4E83-45F8-BD26-673D327FD3D0}" type="presOf" srcId="{B995C006-D8E1-4D4A-AC8F-6575E04D66BF}" destId="{0471005D-9F6C-4647-8949-871D9D82855A}" srcOrd="0" destOrd="0" presId="urn:microsoft.com/office/officeart/2005/8/layout/cycle1"/>
    <dgm:cxn modelId="{2BFFF334-E0E8-4FB3-926B-F7E7B380C374}" type="presParOf" srcId="{F8192477-DE30-45F0-8432-D1C19B36BA64}" destId="{342DFEA0-9541-4177-8ABD-148604979325}" srcOrd="0" destOrd="0" presId="urn:microsoft.com/office/officeart/2005/8/layout/cycle1"/>
    <dgm:cxn modelId="{DD92C254-E26D-4286-8072-2D79FA4B6E1E}" type="presParOf" srcId="{F8192477-DE30-45F0-8432-D1C19B36BA64}" destId="{8FA4CAE2-E8EF-4BD5-8934-2DC0AEF51F60}" srcOrd="1" destOrd="0" presId="urn:microsoft.com/office/officeart/2005/8/layout/cycle1"/>
    <dgm:cxn modelId="{D5EDA311-70DE-4538-A352-3058060FF755}" type="presParOf" srcId="{F8192477-DE30-45F0-8432-D1C19B36BA64}" destId="{C834E561-417A-46BD-A60F-D85ED93E42E4}" srcOrd="2" destOrd="0" presId="urn:microsoft.com/office/officeart/2005/8/layout/cycle1"/>
    <dgm:cxn modelId="{5F682593-2ED3-4840-85C1-F7576BDC0710}" type="presParOf" srcId="{F8192477-DE30-45F0-8432-D1C19B36BA64}" destId="{518F8236-89FC-421A-893B-A0ED7E0183D7}" srcOrd="3" destOrd="0" presId="urn:microsoft.com/office/officeart/2005/8/layout/cycle1"/>
    <dgm:cxn modelId="{EF86E343-DEA0-4AD5-AEED-C7CD250FA025}" type="presParOf" srcId="{F8192477-DE30-45F0-8432-D1C19B36BA64}" destId="{0471005D-9F6C-4647-8949-871D9D82855A}" srcOrd="4" destOrd="0" presId="urn:microsoft.com/office/officeart/2005/8/layout/cycle1"/>
    <dgm:cxn modelId="{3099713B-4E7F-48CD-903A-D79BBC9B9FF8}" type="presParOf" srcId="{F8192477-DE30-45F0-8432-D1C19B36BA64}" destId="{3F5380B2-F60B-406C-AE5D-39EB0162AF17}" srcOrd="5" destOrd="0" presId="urn:microsoft.com/office/officeart/2005/8/layout/cycle1"/>
    <dgm:cxn modelId="{721D685B-C528-4FEC-ADDD-54CD675F2C0D}" type="presParOf" srcId="{F8192477-DE30-45F0-8432-D1C19B36BA64}" destId="{4FE80D10-1E3D-4332-AF4C-BCCCD3BE075D}" srcOrd="6" destOrd="0" presId="urn:microsoft.com/office/officeart/2005/8/layout/cycle1"/>
    <dgm:cxn modelId="{57505878-6FE8-4277-BEE8-C684A2A3F1DC}" type="presParOf" srcId="{F8192477-DE30-45F0-8432-D1C19B36BA64}" destId="{CEA6D9B5-7413-4804-90BE-6F0D29640F30}" srcOrd="7" destOrd="0" presId="urn:microsoft.com/office/officeart/2005/8/layout/cycle1"/>
    <dgm:cxn modelId="{4D1CB1D8-6E2B-4F46-AC2D-E061AB3C3F18}" type="presParOf" srcId="{F8192477-DE30-45F0-8432-D1C19B36BA64}" destId="{3ACFD1FA-575C-4851-9F8E-834D413B7362}" srcOrd="8" destOrd="0" presId="urn:microsoft.com/office/officeart/2005/8/layout/cycle1"/>
    <dgm:cxn modelId="{3A921C4C-A1C2-49C7-9EB9-A14AA4C40841}" type="presParOf" srcId="{F8192477-DE30-45F0-8432-D1C19B36BA64}" destId="{2821D719-E7BF-4764-9768-5EA4AD8824AF}" srcOrd="9" destOrd="0" presId="urn:microsoft.com/office/officeart/2005/8/layout/cycle1"/>
    <dgm:cxn modelId="{6938D525-EEB7-4680-9141-6933CDB30F48}" type="presParOf" srcId="{F8192477-DE30-45F0-8432-D1C19B36BA64}" destId="{0B24DE81-C28E-4FA6-82E9-DBEF835C7EA2}" srcOrd="10" destOrd="0" presId="urn:microsoft.com/office/officeart/2005/8/layout/cycle1"/>
    <dgm:cxn modelId="{E21DE1AC-C080-455F-BF0B-F6C54E905537}" type="presParOf" srcId="{F8192477-DE30-45F0-8432-D1C19B36BA64}" destId="{732B3240-DFB3-4AB5-B833-34F9DCCFA879}" srcOrd="11" destOrd="0" presId="urn:microsoft.com/office/officeart/2005/8/layout/cycle1"/>
    <dgm:cxn modelId="{EB4E300B-F48C-461E-B96E-7EFA7CFFC4BB}" type="presParOf" srcId="{F8192477-DE30-45F0-8432-D1C19B36BA64}" destId="{9C61A5D1-4B5E-4E99-9708-281AE567CBA4}" srcOrd="12" destOrd="0" presId="urn:microsoft.com/office/officeart/2005/8/layout/cycle1"/>
    <dgm:cxn modelId="{2F49D297-DB6B-4E59-9B6F-C8D1530402C8}" type="presParOf" srcId="{F8192477-DE30-45F0-8432-D1C19B36BA64}" destId="{C1CA11A0-AB15-484E-B15F-6C4FFF7999EE}" srcOrd="13" destOrd="0" presId="urn:microsoft.com/office/officeart/2005/8/layout/cycle1"/>
    <dgm:cxn modelId="{864F01D5-9F14-41E9-89CF-56A13149A3B4}" type="presParOf" srcId="{F8192477-DE30-45F0-8432-D1C19B36BA64}" destId="{9FDD88B3-3310-49AE-9EE7-A40347C44408}"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3D9DF7-7BCD-494C-BFF4-70330F6C15E4}" type="doc">
      <dgm:prSet loTypeId="urn:microsoft.com/office/officeart/2005/8/layout/vProcess5" loCatId="process" qsTypeId="urn:microsoft.com/office/officeart/2005/8/quickstyle/simple1" qsCatId="simple" csTypeId="urn:microsoft.com/office/officeart/2005/8/colors/accent5_4" csCatId="accent5" phldr="1"/>
      <dgm:spPr/>
      <dgm:t>
        <a:bodyPr/>
        <a:lstStyle/>
        <a:p>
          <a:endParaRPr lang="en-US"/>
        </a:p>
      </dgm:t>
    </dgm:pt>
    <dgm:pt modelId="{B5200664-E518-4A0E-B0A6-4B06350BF7CA}">
      <dgm:prSet/>
      <dgm:spPr/>
      <dgm:t>
        <a:bodyPr/>
        <a:lstStyle/>
        <a:p>
          <a:pPr rtl="1"/>
          <a:r>
            <a:rPr lang="fa-IR" b="1" dirty="0" smtClean="0">
              <a:cs typeface="B Titr" pitchFamily="2" charset="-78"/>
            </a:rPr>
            <a:t>طولي</a:t>
          </a:r>
          <a:endParaRPr lang="en-US" dirty="0">
            <a:cs typeface="B Titr" pitchFamily="2" charset="-78"/>
          </a:endParaRPr>
        </a:p>
      </dgm:t>
    </dgm:pt>
    <dgm:pt modelId="{00C05D85-6392-441E-B639-1FDEDD894C66}" type="parTrans" cxnId="{2A1B9BB4-E681-4E15-B379-1C7C824D629B}">
      <dgm:prSet/>
      <dgm:spPr/>
      <dgm:t>
        <a:bodyPr/>
        <a:lstStyle/>
        <a:p>
          <a:endParaRPr lang="en-US"/>
        </a:p>
      </dgm:t>
    </dgm:pt>
    <dgm:pt modelId="{3A431C6E-5597-4FEB-B175-040D43BD132B}" type="sibTrans" cxnId="{2A1B9BB4-E681-4E15-B379-1C7C824D629B}">
      <dgm:prSet/>
      <dgm:spPr/>
      <dgm:t>
        <a:bodyPr/>
        <a:lstStyle/>
        <a:p>
          <a:endParaRPr lang="en-US"/>
        </a:p>
      </dgm:t>
    </dgm:pt>
    <dgm:pt modelId="{A1ED7E3B-D7E6-4804-B04F-7E319F70063F}">
      <dgm:prSet/>
      <dgm:spPr/>
      <dgm:t>
        <a:bodyPr/>
        <a:lstStyle/>
        <a:p>
          <a:pPr rtl="1"/>
          <a:r>
            <a:rPr lang="fa-IR" b="1" dirty="0" smtClean="0">
              <a:cs typeface="B Titr" pitchFamily="2" charset="-78"/>
            </a:rPr>
            <a:t>حقيقي</a:t>
          </a:r>
          <a:endParaRPr lang="en-US" dirty="0">
            <a:cs typeface="B Titr" pitchFamily="2" charset="-78"/>
          </a:endParaRPr>
        </a:p>
      </dgm:t>
    </dgm:pt>
    <dgm:pt modelId="{9270DD28-BC17-49F8-BD36-5481B1308674}" type="parTrans" cxnId="{DFAC8BD3-990B-461C-A41D-297A5C63D503}">
      <dgm:prSet/>
      <dgm:spPr/>
      <dgm:t>
        <a:bodyPr/>
        <a:lstStyle/>
        <a:p>
          <a:endParaRPr lang="en-US"/>
        </a:p>
      </dgm:t>
    </dgm:pt>
    <dgm:pt modelId="{CCB17146-5A9A-43F2-AC88-D41C9B02401D}" type="sibTrans" cxnId="{DFAC8BD3-990B-461C-A41D-297A5C63D503}">
      <dgm:prSet/>
      <dgm:spPr/>
      <dgm:t>
        <a:bodyPr/>
        <a:lstStyle/>
        <a:p>
          <a:endParaRPr lang="en-US"/>
        </a:p>
      </dgm:t>
    </dgm:pt>
    <dgm:pt modelId="{7E0C2D85-1774-418D-A9C5-F8FB00FB3D87}">
      <dgm:prSet/>
      <dgm:spPr>
        <a:solidFill>
          <a:srgbClr val="8695C4"/>
        </a:solidFill>
      </dgm:spPr>
      <dgm:t>
        <a:bodyPr/>
        <a:lstStyle/>
        <a:p>
          <a:pPr rtl="1"/>
          <a:r>
            <a:rPr lang="fa-IR" b="1" dirty="0" smtClean="0">
              <a:cs typeface="B Titr" pitchFamily="2" charset="-78"/>
            </a:rPr>
            <a:t>باز</a:t>
          </a:r>
          <a:endParaRPr lang="en-US" dirty="0">
            <a:cs typeface="B Titr" pitchFamily="2" charset="-78"/>
          </a:endParaRPr>
        </a:p>
      </dgm:t>
    </dgm:pt>
    <dgm:pt modelId="{DACAAED1-6625-48F5-8FCC-03786375A7CE}" type="parTrans" cxnId="{93E4CE6A-9F73-4B92-8DD3-FCE5C2A029F1}">
      <dgm:prSet/>
      <dgm:spPr/>
      <dgm:t>
        <a:bodyPr/>
        <a:lstStyle/>
        <a:p>
          <a:endParaRPr lang="en-US"/>
        </a:p>
      </dgm:t>
    </dgm:pt>
    <dgm:pt modelId="{9E5ED99F-1CD2-4A3D-88AB-D0AC3E8ACD8E}" type="sibTrans" cxnId="{93E4CE6A-9F73-4B92-8DD3-FCE5C2A029F1}">
      <dgm:prSet/>
      <dgm:spPr/>
      <dgm:t>
        <a:bodyPr/>
        <a:lstStyle/>
        <a:p>
          <a:endParaRPr lang="en-US"/>
        </a:p>
      </dgm:t>
    </dgm:pt>
    <dgm:pt modelId="{A2549874-8D8C-47C0-916D-CFE0D4D7BA8B}">
      <dgm:prSet/>
      <dgm:spPr/>
      <dgm:t>
        <a:bodyPr/>
        <a:lstStyle/>
        <a:p>
          <a:pPr rtl="1"/>
          <a:r>
            <a:rPr lang="fa-IR" b="1" dirty="0" smtClean="0">
              <a:cs typeface="B Titr" pitchFamily="2" charset="-78"/>
            </a:rPr>
            <a:t>تولید دانش</a:t>
          </a:r>
          <a:endParaRPr lang="en-US" dirty="0">
            <a:cs typeface="B Titr" pitchFamily="2" charset="-78"/>
          </a:endParaRPr>
        </a:p>
      </dgm:t>
    </dgm:pt>
    <dgm:pt modelId="{A01F9ECF-C959-4B1E-A51B-298CC3BF7EC5}" type="parTrans" cxnId="{265D1D9A-F832-4129-A9CD-318201047906}">
      <dgm:prSet/>
      <dgm:spPr/>
      <dgm:t>
        <a:bodyPr/>
        <a:lstStyle/>
        <a:p>
          <a:endParaRPr lang="en-US"/>
        </a:p>
      </dgm:t>
    </dgm:pt>
    <dgm:pt modelId="{5E376BFD-29D6-41CC-9B8F-5219E74A69A5}" type="sibTrans" cxnId="{265D1D9A-F832-4129-A9CD-318201047906}">
      <dgm:prSet/>
      <dgm:spPr/>
      <dgm:t>
        <a:bodyPr/>
        <a:lstStyle/>
        <a:p>
          <a:endParaRPr lang="en-US"/>
        </a:p>
      </dgm:t>
    </dgm:pt>
    <dgm:pt modelId="{376E1953-71BC-4907-A3B4-0C813B2C5B0D}">
      <dgm:prSet/>
      <dgm:spPr>
        <a:solidFill>
          <a:srgbClr val="D4D9E8"/>
        </a:solidFill>
      </dgm:spPr>
      <dgm:t>
        <a:bodyPr/>
        <a:lstStyle/>
        <a:p>
          <a:pPr rtl="1"/>
          <a:r>
            <a:rPr lang="fa-IR" b="1" dirty="0" smtClean="0">
              <a:solidFill>
                <a:schemeClr val="accent5">
                  <a:lumMod val="75000"/>
                </a:schemeClr>
              </a:solidFill>
              <a:cs typeface="B Titr" pitchFamily="2" charset="-78"/>
            </a:rPr>
            <a:t>سبک های یادگیری</a:t>
          </a:r>
          <a:endParaRPr lang="fa-IR" b="1" dirty="0">
            <a:solidFill>
              <a:schemeClr val="accent5">
                <a:lumMod val="75000"/>
              </a:schemeClr>
            </a:solidFill>
            <a:cs typeface="B Titr" pitchFamily="2" charset="-78"/>
          </a:endParaRPr>
        </a:p>
      </dgm:t>
    </dgm:pt>
    <dgm:pt modelId="{65AB1A9B-9AEF-4E7D-B83F-1DE8501EFBFD}" type="parTrans" cxnId="{94A5E542-EA73-45CF-97EA-4F7BA354CE63}">
      <dgm:prSet/>
      <dgm:spPr/>
      <dgm:t>
        <a:bodyPr/>
        <a:lstStyle/>
        <a:p>
          <a:endParaRPr lang="en-US"/>
        </a:p>
      </dgm:t>
    </dgm:pt>
    <dgm:pt modelId="{9B6A24B8-38E0-42DD-B63D-8E77E8657196}" type="sibTrans" cxnId="{94A5E542-EA73-45CF-97EA-4F7BA354CE63}">
      <dgm:prSet/>
      <dgm:spPr/>
      <dgm:t>
        <a:bodyPr/>
        <a:lstStyle/>
        <a:p>
          <a:endParaRPr lang="en-US"/>
        </a:p>
      </dgm:t>
    </dgm:pt>
    <dgm:pt modelId="{1CC6043D-44F7-4CC0-BD49-96BEFA00BDF6}">
      <dgm:prSet/>
      <dgm:spPr/>
      <dgm:t>
        <a:bodyPr/>
        <a:lstStyle/>
        <a:p>
          <a:pPr rtl="1"/>
          <a:endParaRPr lang="fa-IR" b="1" dirty="0"/>
        </a:p>
      </dgm:t>
    </dgm:pt>
    <dgm:pt modelId="{88ED4A95-8DAD-48D5-B15E-D814FFC6FC8D}" type="parTrans" cxnId="{96D40B54-719E-43CE-8F66-1E9F76F22E08}">
      <dgm:prSet/>
      <dgm:spPr/>
      <dgm:t>
        <a:bodyPr/>
        <a:lstStyle/>
        <a:p>
          <a:endParaRPr lang="en-US"/>
        </a:p>
      </dgm:t>
    </dgm:pt>
    <dgm:pt modelId="{25279B61-9961-4CDA-9143-23A28A887D4C}" type="sibTrans" cxnId="{96D40B54-719E-43CE-8F66-1E9F76F22E08}">
      <dgm:prSet/>
      <dgm:spPr/>
      <dgm:t>
        <a:bodyPr/>
        <a:lstStyle/>
        <a:p>
          <a:endParaRPr lang="en-US"/>
        </a:p>
      </dgm:t>
    </dgm:pt>
    <dgm:pt modelId="{38EA801F-792D-4290-8492-048670803F9E}">
      <dgm:prSet/>
      <dgm:spPr/>
      <dgm:t>
        <a:bodyPr/>
        <a:lstStyle/>
        <a:p>
          <a:pPr rtl="1"/>
          <a:endParaRPr lang="en-US" b="1" dirty="0"/>
        </a:p>
      </dgm:t>
    </dgm:pt>
    <dgm:pt modelId="{93853E51-7B88-4DA3-9DB2-B00B22BD7C59}" type="parTrans" cxnId="{452189C0-E543-437E-AB7A-4BD387F82351}">
      <dgm:prSet/>
      <dgm:spPr/>
      <dgm:t>
        <a:bodyPr/>
        <a:lstStyle/>
        <a:p>
          <a:endParaRPr lang="en-US"/>
        </a:p>
      </dgm:t>
    </dgm:pt>
    <dgm:pt modelId="{2B6E0CA1-22FA-4BE0-8AE7-11942ACA56BE}" type="sibTrans" cxnId="{452189C0-E543-437E-AB7A-4BD387F82351}">
      <dgm:prSet/>
      <dgm:spPr/>
      <dgm:t>
        <a:bodyPr/>
        <a:lstStyle/>
        <a:p>
          <a:endParaRPr lang="en-US"/>
        </a:p>
      </dgm:t>
    </dgm:pt>
    <dgm:pt modelId="{373E5ADC-197D-40E4-9872-2672DA71F87F}" type="pres">
      <dgm:prSet presAssocID="{B73D9DF7-7BCD-494C-BFF4-70330F6C15E4}" presName="outerComposite" presStyleCnt="0">
        <dgm:presLayoutVars>
          <dgm:chMax val="5"/>
          <dgm:dir/>
          <dgm:resizeHandles val="exact"/>
        </dgm:presLayoutVars>
      </dgm:prSet>
      <dgm:spPr/>
      <dgm:t>
        <a:bodyPr/>
        <a:lstStyle/>
        <a:p>
          <a:endParaRPr lang="en-US"/>
        </a:p>
      </dgm:t>
    </dgm:pt>
    <dgm:pt modelId="{5CB5D830-7DCA-49FF-AF47-D4FA6CAF1F1C}" type="pres">
      <dgm:prSet presAssocID="{B73D9DF7-7BCD-494C-BFF4-70330F6C15E4}" presName="dummyMaxCanvas" presStyleCnt="0">
        <dgm:presLayoutVars/>
      </dgm:prSet>
      <dgm:spPr/>
    </dgm:pt>
    <dgm:pt modelId="{199ED6BA-FA09-4B92-85EE-D4B5304DD7BA}" type="pres">
      <dgm:prSet presAssocID="{B73D9DF7-7BCD-494C-BFF4-70330F6C15E4}" presName="FiveNodes_1" presStyleLbl="node1" presStyleIdx="0" presStyleCnt="5">
        <dgm:presLayoutVars>
          <dgm:bulletEnabled val="1"/>
        </dgm:presLayoutVars>
      </dgm:prSet>
      <dgm:spPr/>
      <dgm:t>
        <a:bodyPr/>
        <a:lstStyle/>
        <a:p>
          <a:endParaRPr lang="en-US"/>
        </a:p>
      </dgm:t>
    </dgm:pt>
    <dgm:pt modelId="{E26FD51A-C921-4FD1-9187-1B0970B98F00}" type="pres">
      <dgm:prSet presAssocID="{B73D9DF7-7BCD-494C-BFF4-70330F6C15E4}" presName="FiveNodes_2" presStyleLbl="node1" presStyleIdx="1" presStyleCnt="5">
        <dgm:presLayoutVars>
          <dgm:bulletEnabled val="1"/>
        </dgm:presLayoutVars>
      </dgm:prSet>
      <dgm:spPr/>
      <dgm:t>
        <a:bodyPr/>
        <a:lstStyle/>
        <a:p>
          <a:endParaRPr lang="en-US"/>
        </a:p>
      </dgm:t>
    </dgm:pt>
    <dgm:pt modelId="{85B7A7C2-468E-4E51-A19B-0238D7E28205}" type="pres">
      <dgm:prSet presAssocID="{B73D9DF7-7BCD-494C-BFF4-70330F6C15E4}" presName="FiveNodes_3" presStyleLbl="node1" presStyleIdx="2" presStyleCnt="5">
        <dgm:presLayoutVars>
          <dgm:bulletEnabled val="1"/>
        </dgm:presLayoutVars>
      </dgm:prSet>
      <dgm:spPr/>
      <dgm:t>
        <a:bodyPr/>
        <a:lstStyle/>
        <a:p>
          <a:endParaRPr lang="en-US"/>
        </a:p>
      </dgm:t>
    </dgm:pt>
    <dgm:pt modelId="{588AB4BF-771D-4C5E-8141-8FEDD4C96BE1}" type="pres">
      <dgm:prSet presAssocID="{B73D9DF7-7BCD-494C-BFF4-70330F6C15E4}" presName="FiveNodes_4" presStyleLbl="node1" presStyleIdx="3" presStyleCnt="5">
        <dgm:presLayoutVars>
          <dgm:bulletEnabled val="1"/>
        </dgm:presLayoutVars>
      </dgm:prSet>
      <dgm:spPr/>
      <dgm:t>
        <a:bodyPr/>
        <a:lstStyle/>
        <a:p>
          <a:endParaRPr lang="en-US"/>
        </a:p>
      </dgm:t>
    </dgm:pt>
    <dgm:pt modelId="{82990637-F0FC-456C-91B2-76FC0912135B}" type="pres">
      <dgm:prSet presAssocID="{B73D9DF7-7BCD-494C-BFF4-70330F6C15E4}" presName="FiveNodes_5" presStyleLbl="node1" presStyleIdx="4" presStyleCnt="5">
        <dgm:presLayoutVars>
          <dgm:bulletEnabled val="1"/>
        </dgm:presLayoutVars>
      </dgm:prSet>
      <dgm:spPr/>
      <dgm:t>
        <a:bodyPr/>
        <a:lstStyle/>
        <a:p>
          <a:endParaRPr lang="en-US"/>
        </a:p>
      </dgm:t>
    </dgm:pt>
    <dgm:pt modelId="{F3A71D0B-3126-4F97-9393-F79E74F47014}" type="pres">
      <dgm:prSet presAssocID="{B73D9DF7-7BCD-494C-BFF4-70330F6C15E4}" presName="FiveConn_1-2" presStyleLbl="fgAccFollowNode1" presStyleIdx="0" presStyleCnt="4">
        <dgm:presLayoutVars>
          <dgm:bulletEnabled val="1"/>
        </dgm:presLayoutVars>
      </dgm:prSet>
      <dgm:spPr/>
      <dgm:t>
        <a:bodyPr/>
        <a:lstStyle/>
        <a:p>
          <a:endParaRPr lang="en-US"/>
        </a:p>
      </dgm:t>
    </dgm:pt>
    <dgm:pt modelId="{9BAB989E-9D0E-4DDF-9349-94CB2FE357AC}" type="pres">
      <dgm:prSet presAssocID="{B73D9DF7-7BCD-494C-BFF4-70330F6C15E4}" presName="FiveConn_2-3" presStyleLbl="fgAccFollowNode1" presStyleIdx="1" presStyleCnt="4">
        <dgm:presLayoutVars>
          <dgm:bulletEnabled val="1"/>
        </dgm:presLayoutVars>
      </dgm:prSet>
      <dgm:spPr/>
      <dgm:t>
        <a:bodyPr/>
        <a:lstStyle/>
        <a:p>
          <a:endParaRPr lang="en-US"/>
        </a:p>
      </dgm:t>
    </dgm:pt>
    <dgm:pt modelId="{99DDE481-6881-4B2A-A567-87DA0DA32C0E}" type="pres">
      <dgm:prSet presAssocID="{B73D9DF7-7BCD-494C-BFF4-70330F6C15E4}" presName="FiveConn_3-4" presStyleLbl="fgAccFollowNode1" presStyleIdx="2" presStyleCnt="4">
        <dgm:presLayoutVars>
          <dgm:bulletEnabled val="1"/>
        </dgm:presLayoutVars>
      </dgm:prSet>
      <dgm:spPr/>
      <dgm:t>
        <a:bodyPr/>
        <a:lstStyle/>
        <a:p>
          <a:endParaRPr lang="en-US"/>
        </a:p>
      </dgm:t>
    </dgm:pt>
    <dgm:pt modelId="{488DD6A1-AE04-4453-8D1A-8EC7915FA8D2}" type="pres">
      <dgm:prSet presAssocID="{B73D9DF7-7BCD-494C-BFF4-70330F6C15E4}" presName="FiveConn_4-5" presStyleLbl="fgAccFollowNode1" presStyleIdx="3" presStyleCnt="4">
        <dgm:presLayoutVars>
          <dgm:bulletEnabled val="1"/>
        </dgm:presLayoutVars>
      </dgm:prSet>
      <dgm:spPr/>
      <dgm:t>
        <a:bodyPr/>
        <a:lstStyle/>
        <a:p>
          <a:endParaRPr lang="en-US"/>
        </a:p>
      </dgm:t>
    </dgm:pt>
    <dgm:pt modelId="{889B8D17-442C-44F3-9767-FC93DEA4611C}" type="pres">
      <dgm:prSet presAssocID="{B73D9DF7-7BCD-494C-BFF4-70330F6C15E4}" presName="FiveNodes_1_text" presStyleLbl="node1" presStyleIdx="4" presStyleCnt="5">
        <dgm:presLayoutVars>
          <dgm:bulletEnabled val="1"/>
        </dgm:presLayoutVars>
      </dgm:prSet>
      <dgm:spPr/>
      <dgm:t>
        <a:bodyPr/>
        <a:lstStyle/>
        <a:p>
          <a:endParaRPr lang="en-US"/>
        </a:p>
      </dgm:t>
    </dgm:pt>
    <dgm:pt modelId="{132EFEFD-8EA5-45EE-B250-B1DE8DB0EBD3}" type="pres">
      <dgm:prSet presAssocID="{B73D9DF7-7BCD-494C-BFF4-70330F6C15E4}" presName="FiveNodes_2_text" presStyleLbl="node1" presStyleIdx="4" presStyleCnt="5">
        <dgm:presLayoutVars>
          <dgm:bulletEnabled val="1"/>
        </dgm:presLayoutVars>
      </dgm:prSet>
      <dgm:spPr/>
      <dgm:t>
        <a:bodyPr/>
        <a:lstStyle/>
        <a:p>
          <a:endParaRPr lang="en-US"/>
        </a:p>
      </dgm:t>
    </dgm:pt>
    <dgm:pt modelId="{093DC71F-D044-4315-A30A-5B7A38A9190B}" type="pres">
      <dgm:prSet presAssocID="{B73D9DF7-7BCD-494C-BFF4-70330F6C15E4}" presName="FiveNodes_3_text" presStyleLbl="node1" presStyleIdx="4" presStyleCnt="5">
        <dgm:presLayoutVars>
          <dgm:bulletEnabled val="1"/>
        </dgm:presLayoutVars>
      </dgm:prSet>
      <dgm:spPr/>
      <dgm:t>
        <a:bodyPr/>
        <a:lstStyle/>
        <a:p>
          <a:endParaRPr lang="en-US"/>
        </a:p>
      </dgm:t>
    </dgm:pt>
    <dgm:pt modelId="{4B713F0C-9AF7-4ED9-84FE-ED45E05D31DD}" type="pres">
      <dgm:prSet presAssocID="{B73D9DF7-7BCD-494C-BFF4-70330F6C15E4}" presName="FiveNodes_4_text" presStyleLbl="node1" presStyleIdx="4" presStyleCnt="5">
        <dgm:presLayoutVars>
          <dgm:bulletEnabled val="1"/>
        </dgm:presLayoutVars>
      </dgm:prSet>
      <dgm:spPr/>
      <dgm:t>
        <a:bodyPr/>
        <a:lstStyle/>
        <a:p>
          <a:endParaRPr lang="en-US"/>
        </a:p>
      </dgm:t>
    </dgm:pt>
    <dgm:pt modelId="{4DC1F44B-2A5D-49E0-AFCE-E9D3CC7DA25B}" type="pres">
      <dgm:prSet presAssocID="{B73D9DF7-7BCD-494C-BFF4-70330F6C15E4}" presName="FiveNodes_5_text" presStyleLbl="node1" presStyleIdx="4" presStyleCnt="5">
        <dgm:presLayoutVars>
          <dgm:bulletEnabled val="1"/>
        </dgm:presLayoutVars>
      </dgm:prSet>
      <dgm:spPr/>
      <dgm:t>
        <a:bodyPr/>
        <a:lstStyle/>
        <a:p>
          <a:endParaRPr lang="en-US"/>
        </a:p>
      </dgm:t>
    </dgm:pt>
  </dgm:ptLst>
  <dgm:cxnLst>
    <dgm:cxn modelId="{7B87C2EE-8660-45F8-8863-F9B23400C9AB}" type="presOf" srcId="{7E0C2D85-1774-418D-A9C5-F8FB00FB3D87}" destId="{85B7A7C2-468E-4E51-A19B-0238D7E28205}" srcOrd="0" destOrd="0" presId="urn:microsoft.com/office/officeart/2005/8/layout/vProcess5"/>
    <dgm:cxn modelId="{ACF451B9-0F2C-424D-BE08-2D6720F8C4BF}" type="presOf" srcId="{9E5ED99F-1CD2-4A3D-88AB-D0AC3E8ACD8E}" destId="{99DDE481-6881-4B2A-A567-87DA0DA32C0E}" srcOrd="0" destOrd="0" presId="urn:microsoft.com/office/officeart/2005/8/layout/vProcess5"/>
    <dgm:cxn modelId="{96D40B54-719E-43CE-8F66-1E9F76F22E08}" srcId="{B73D9DF7-7BCD-494C-BFF4-70330F6C15E4}" destId="{1CC6043D-44F7-4CC0-BD49-96BEFA00BDF6}" srcOrd="5" destOrd="0" parTransId="{88ED4A95-8DAD-48D5-B15E-D814FFC6FC8D}" sibTransId="{25279B61-9961-4CDA-9143-23A28A887D4C}"/>
    <dgm:cxn modelId="{E895C74E-C936-44AC-B080-E60225268454}" type="presOf" srcId="{A1ED7E3B-D7E6-4804-B04F-7E319F70063F}" destId="{E26FD51A-C921-4FD1-9187-1B0970B98F00}" srcOrd="0" destOrd="0" presId="urn:microsoft.com/office/officeart/2005/8/layout/vProcess5"/>
    <dgm:cxn modelId="{95C00AF1-4DB7-4306-9F5D-6FE4E165A934}" type="presOf" srcId="{5E376BFD-29D6-41CC-9B8F-5219E74A69A5}" destId="{488DD6A1-AE04-4453-8D1A-8EC7915FA8D2}" srcOrd="0" destOrd="0" presId="urn:microsoft.com/office/officeart/2005/8/layout/vProcess5"/>
    <dgm:cxn modelId="{452189C0-E543-437E-AB7A-4BD387F82351}" srcId="{B73D9DF7-7BCD-494C-BFF4-70330F6C15E4}" destId="{38EA801F-792D-4290-8492-048670803F9E}" srcOrd="6" destOrd="0" parTransId="{93853E51-7B88-4DA3-9DB2-B00B22BD7C59}" sibTransId="{2B6E0CA1-22FA-4BE0-8AE7-11942ACA56BE}"/>
    <dgm:cxn modelId="{EC61AB35-4082-4543-9F80-C2DFBF27FEFA}" type="presOf" srcId="{CCB17146-5A9A-43F2-AC88-D41C9B02401D}" destId="{9BAB989E-9D0E-4DDF-9349-94CB2FE357AC}" srcOrd="0" destOrd="0" presId="urn:microsoft.com/office/officeart/2005/8/layout/vProcess5"/>
    <dgm:cxn modelId="{1C038293-00C0-4732-A7E3-6530037FCE50}" type="presOf" srcId="{7E0C2D85-1774-418D-A9C5-F8FB00FB3D87}" destId="{093DC71F-D044-4315-A30A-5B7A38A9190B}" srcOrd="1" destOrd="0" presId="urn:microsoft.com/office/officeart/2005/8/layout/vProcess5"/>
    <dgm:cxn modelId="{E696DF47-98F8-4FFC-8A7E-44726E344D00}" type="presOf" srcId="{B5200664-E518-4A0E-B0A6-4B06350BF7CA}" destId="{889B8D17-442C-44F3-9767-FC93DEA4611C}" srcOrd="1" destOrd="0" presId="urn:microsoft.com/office/officeart/2005/8/layout/vProcess5"/>
    <dgm:cxn modelId="{66A56A32-CB82-4933-9941-ADF113C94F2C}" type="presOf" srcId="{B73D9DF7-7BCD-494C-BFF4-70330F6C15E4}" destId="{373E5ADC-197D-40E4-9872-2672DA71F87F}" srcOrd="0" destOrd="0" presId="urn:microsoft.com/office/officeart/2005/8/layout/vProcess5"/>
    <dgm:cxn modelId="{334AEEBB-CE71-490D-B4CB-8DEBE5CAF447}" type="presOf" srcId="{376E1953-71BC-4907-A3B4-0C813B2C5B0D}" destId="{82990637-F0FC-456C-91B2-76FC0912135B}" srcOrd="0" destOrd="0" presId="urn:microsoft.com/office/officeart/2005/8/layout/vProcess5"/>
    <dgm:cxn modelId="{2A1B9BB4-E681-4E15-B379-1C7C824D629B}" srcId="{B73D9DF7-7BCD-494C-BFF4-70330F6C15E4}" destId="{B5200664-E518-4A0E-B0A6-4B06350BF7CA}" srcOrd="0" destOrd="0" parTransId="{00C05D85-6392-441E-B639-1FDEDD894C66}" sibTransId="{3A431C6E-5597-4FEB-B175-040D43BD132B}"/>
    <dgm:cxn modelId="{94A5E542-EA73-45CF-97EA-4F7BA354CE63}" srcId="{B73D9DF7-7BCD-494C-BFF4-70330F6C15E4}" destId="{376E1953-71BC-4907-A3B4-0C813B2C5B0D}" srcOrd="4" destOrd="0" parTransId="{65AB1A9B-9AEF-4E7D-B83F-1DE8501EFBFD}" sibTransId="{9B6A24B8-38E0-42DD-B63D-8E77E8657196}"/>
    <dgm:cxn modelId="{93E4CE6A-9F73-4B92-8DD3-FCE5C2A029F1}" srcId="{B73D9DF7-7BCD-494C-BFF4-70330F6C15E4}" destId="{7E0C2D85-1774-418D-A9C5-F8FB00FB3D87}" srcOrd="2" destOrd="0" parTransId="{DACAAED1-6625-48F5-8FCC-03786375A7CE}" sibTransId="{9E5ED99F-1CD2-4A3D-88AB-D0AC3E8ACD8E}"/>
    <dgm:cxn modelId="{0EB0F6BE-2F06-4087-BE86-3D62E44158F6}" type="presOf" srcId="{3A431C6E-5597-4FEB-B175-040D43BD132B}" destId="{F3A71D0B-3126-4F97-9393-F79E74F47014}" srcOrd="0" destOrd="0" presId="urn:microsoft.com/office/officeart/2005/8/layout/vProcess5"/>
    <dgm:cxn modelId="{46B68DE9-7F06-4B08-9934-E7243685C025}" type="presOf" srcId="{B5200664-E518-4A0E-B0A6-4B06350BF7CA}" destId="{199ED6BA-FA09-4B92-85EE-D4B5304DD7BA}" srcOrd="0" destOrd="0" presId="urn:microsoft.com/office/officeart/2005/8/layout/vProcess5"/>
    <dgm:cxn modelId="{A4CE7498-0EC9-4F7E-88CB-81CBF17ECD92}" type="presOf" srcId="{A2549874-8D8C-47C0-916D-CFE0D4D7BA8B}" destId="{588AB4BF-771D-4C5E-8141-8FEDD4C96BE1}" srcOrd="0" destOrd="0" presId="urn:microsoft.com/office/officeart/2005/8/layout/vProcess5"/>
    <dgm:cxn modelId="{265D1D9A-F832-4129-A9CD-318201047906}" srcId="{B73D9DF7-7BCD-494C-BFF4-70330F6C15E4}" destId="{A2549874-8D8C-47C0-916D-CFE0D4D7BA8B}" srcOrd="3" destOrd="0" parTransId="{A01F9ECF-C959-4B1E-A51B-298CC3BF7EC5}" sibTransId="{5E376BFD-29D6-41CC-9B8F-5219E74A69A5}"/>
    <dgm:cxn modelId="{D3D672EB-4ED7-4CEB-B87F-DC9BEFBEC5BE}" type="presOf" srcId="{376E1953-71BC-4907-A3B4-0C813B2C5B0D}" destId="{4DC1F44B-2A5D-49E0-AFCE-E9D3CC7DA25B}" srcOrd="1" destOrd="0" presId="urn:microsoft.com/office/officeart/2005/8/layout/vProcess5"/>
    <dgm:cxn modelId="{467D31ED-FB34-4D47-BC3D-EDC0F3071441}" type="presOf" srcId="{A1ED7E3B-D7E6-4804-B04F-7E319F70063F}" destId="{132EFEFD-8EA5-45EE-B250-B1DE8DB0EBD3}" srcOrd="1" destOrd="0" presId="urn:microsoft.com/office/officeart/2005/8/layout/vProcess5"/>
    <dgm:cxn modelId="{1AA06BA7-774A-473A-98D3-5239231BF843}" type="presOf" srcId="{A2549874-8D8C-47C0-916D-CFE0D4D7BA8B}" destId="{4B713F0C-9AF7-4ED9-84FE-ED45E05D31DD}" srcOrd="1" destOrd="0" presId="urn:microsoft.com/office/officeart/2005/8/layout/vProcess5"/>
    <dgm:cxn modelId="{DFAC8BD3-990B-461C-A41D-297A5C63D503}" srcId="{B73D9DF7-7BCD-494C-BFF4-70330F6C15E4}" destId="{A1ED7E3B-D7E6-4804-B04F-7E319F70063F}" srcOrd="1" destOrd="0" parTransId="{9270DD28-BC17-49F8-BD36-5481B1308674}" sibTransId="{CCB17146-5A9A-43F2-AC88-D41C9B02401D}"/>
    <dgm:cxn modelId="{31CD56DB-5A33-47E5-99D8-8E05A84CA579}" type="presParOf" srcId="{373E5ADC-197D-40E4-9872-2672DA71F87F}" destId="{5CB5D830-7DCA-49FF-AF47-D4FA6CAF1F1C}" srcOrd="0" destOrd="0" presId="urn:microsoft.com/office/officeart/2005/8/layout/vProcess5"/>
    <dgm:cxn modelId="{EA0061EC-B1EC-43F2-8826-096CFE1FCF00}" type="presParOf" srcId="{373E5ADC-197D-40E4-9872-2672DA71F87F}" destId="{199ED6BA-FA09-4B92-85EE-D4B5304DD7BA}" srcOrd="1" destOrd="0" presId="urn:microsoft.com/office/officeart/2005/8/layout/vProcess5"/>
    <dgm:cxn modelId="{BDE0A624-723C-4A3C-9501-22389344DF79}" type="presParOf" srcId="{373E5ADC-197D-40E4-9872-2672DA71F87F}" destId="{E26FD51A-C921-4FD1-9187-1B0970B98F00}" srcOrd="2" destOrd="0" presId="urn:microsoft.com/office/officeart/2005/8/layout/vProcess5"/>
    <dgm:cxn modelId="{7AE9ADBD-D064-4835-8894-60341DAA8184}" type="presParOf" srcId="{373E5ADC-197D-40E4-9872-2672DA71F87F}" destId="{85B7A7C2-468E-4E51-A19B-0238D7E28205}" srcOrd="3" destOrd="0" presId="urn:microsoft.com/office/officeart/2005/8/layout/vProcess5"/>
    <dgm:cxn modelId="{7CD17037-FC45-4018-8F3C-A84A7AFC0CEF}" type="presParOf" srcId="{373E5ADC-197D-40E4-9872-2672DA71F87F}" destId="{588AB4BF-771D-4C5E-8141-8FEDD4C96BE1}" srcOrd="4" destOrd="0" presId="urn:microsoft.com/office/officeart/2005/8/layout/vProcess5"/>
    <dgm:cxn modelId="{E46E187A-6B1A-4D71-B93A-F3E63D687581}" type="presParOf" srcId="{373E5ADC-197D-40E4-9872-2672DA71F87F}" destId="{82990637-F0FC-456C-91B2-76FC0912135B}" srcOrd="5" destOrd="0" presId="urn:microsoft.com/office/officeart/2005/8/layout/vProcess5"/>
    <dgm:cxn modelId="{CB5D5E57-6441-4C65-A418-1C35F1CD8C28}" type="presParOf" srcId="{373E5ADC-197D-40E4-9872-2672DA71F87F}" destId="{F3A71D0B-3126-4F97-9393-F79E74F47014}" srcOrd="6" destOrd="0" presId="urn:microsoft.com/office/officeart/2005/8/layout/vProcess5"/>
    <dgm:cxn modelId="{E369D600-CCA5-44E1-9A08-A68E8286E765}" type="presParOf" srcId="{373E5ADC-197D-40E4-9872-2672DA71F87F}" destId="{9BAB989E-9D0E-4DDF-9349-94CB2FE357AC}" srcOrd="7" destOrd="0" presId="urn:microsoft.com/office/officeart/2005/8/layout/vProcess5"/>
    <dgm:cxn modelId="{1E95E621-FAA3-4A0E-8480-8CD8EA297515}" type="presParOf" srcId="{373E5ADC-197D-40E4-9872-2672DA71F87F}" destId="{99DDE481-6881-4B2A-A567-87DA0DA32C0E}" srcOrd="8" destOrd="0" presId="urn:microsoft.com/office/officeart/2005/8/layout/vProcess5"/>
    <dgm:cxn modelId="{03DA9D36-B2E7-450A-AF4C-5C604C354805}" type="presParOf" srcId="{373E5ADC-197D-40E4-9872-2672DA71F87F}" destId="{488DD6A1-AE04-4453-8D1A-8EC7915FA8D2}" srcOrd="9" destOrd="0" presId="urn:microsoft.com/office/officeart/2005/8/layout/vProcess5"/>
    <dgm:cxn modelId="{61B84681-80D8-4CCA-A49C-623A7F6BF000}" type="presParOf" srcId="{373E5ADC-197D-40E4-9872-2672DA71F87F}" destId="{889B8D17-442C-44F3-9767-FC93DEA4611C}" srcOrd="10" destOrd="0" presId="urn:microsoft.com/office/officeart/2005/8/layout/vProcess5"/>
    <dgm:cxn modelId="{EB637EC7-D4C0-4F03-8219-4D7CB6D3FD45}" type="presParOf" srcId="{373E5ADC-197D-40E4-9872-2672DA71F87F}" destId="{132EFEFD-8EA5-45EE-B250-B1DE8DB0EBD3}" srcOrd="11" destOrd="0" presId="urn:microsoft.com/office/officeart/2005/8/layout/vProcess5"/>
    <dgm:cxn modelId="{8007EE2C-A48B-4544-BB09-30007503896F}" type="presParOf" srcId="{373E5ADC-197D-40E4-9872-2672DA71F87F}" destId="{093DC71F-D044-4315-A30A-5B7A38A9190B}" srcOrd="12" destOrd="0" presId="urn:microsoft.com/office/officeart/2005/8/layout/vProcess5"/>
    <dgm:cxn modelId="{AB864EDA-6ADB-4B10-A13D-7C4AD9062F15}" type="presParOf" srcId="{373E5ADC-197D-40E4-9872-2672DA71F87F}" destId="{4B713F0C-9AF7-4ED9-84FE-ED45E05D31DD}" srcOrd="13" destOrd="0" presId="urn:microsoft.com/office/officeart/2005/8/layout/vProcess5"/>
    <dgm:cxn modelId="{0BF26AE6-9515-4E89-B735-BF8C1A6E6C84}" type="presParOf" srcId="{373E5ADC-197D-40E4-9872-2672DA71F87F}" destId="{4DC1F44B-2A5D-49E0-AFCE-E9D3CC7DA25B}"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9CCE1-D83F-44DF-8C74-F6190B64D449}">
      <dsp:nvSpPr>
        <dsp:cNvPr id="0" name=""/>
        <dsp:cNvSpPr/>
      </dsp:nvSpPr>
      <dsp:spPr>
        <a:xfrm>
          <a:off x="0" y="452437"/>
          <a:ext cx="8305800" cy="5191125"/>
        </a:xfrm>
        <a:prstGeom prst="swooshArrow">
          <a:avLst>
            <a:gd name="adj1" fmla="val 25000"/>
            <a:gd name="adj2" fmla="val 25000"/>
          </a:avLst>
        </a:prstGeom>
        <a:solidFill>
          <a:schemeClr val="accent1">
            <a:tint val="40000"/>
            <a:hueOff val="0"/>
            <a:satOff val="0"/>
            <a:lumOff val="0"/>
            <a:alphaOff val="0"/>
          </a:schemeClr>
        </a:solid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z="-300000" prstMaterial="metal">
          <a:bevelT w="88900" h="88900"/>
        </a:sp3d>
      </dsp:spPr>
      <dsp:style>
        <a:lnRef idx="1">
          <a:scrgbClr r="0" g="0" b="0"/>
        </a:lnRef>
        <a:fillRef idx="1">
          <a:scrgbClr r="0" g="0" b="0"/>
        </a:fillRef>
        <a:effectRef idx="0">
          <a:scrgbClr r="0" g="0" b="0"/>
        </a:effectRef>
        <a:fontRef idx="minor"/>
      </dsp:style>
    </dsp:sp>
    <dsp:sp modelId="{C8404595-A1C3-4C58-B19A-B1808E84B6F3}">
      <dsp:nvSpPr>
        <dsp:cNvPr id="0" name=""/>
        <dsp:cNvSpPr/>
      </dsp:nvSpPr>
      <dsp:spPr>
        <a:xfrm>
          <a:off x="818120" y="4312558"/>
          <a:ext cx="191033" cy="191033"/>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20D6570C-3FD3-441D-BBBE-6B3DE4098F7B}">
      <dsp:nvSpPr>
        <dsp:cNvPr id="0" name=""/>
        <dsp:cNvSpPr/>
      </dsp:nvSpPr>
      <dsp:spPr>
        <a:xfrm>
          <a:off x="457198" y="4631908"/>
          <a:ext cx="1420291" cy="1235487"/>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101225" tIns="0" rIns="0" bIns="0" numCol="1" spcCol="1270" anchor="t" anchorCtr="0">
          <a:noAutofit/>
        </a:bodyPr>
        <a:lstStyle/>
        <a:p>
          <a:pPr lvl="0" algn="ctr" defTabSz="711200">
            <a:lnSpc>
              <a:spcPct val="90000"/>
            </a:lnSpc>
            <a:spcBef>
              <a:spcPct val="0"/>
            </a:spcBef>
            <a:spcAft>
              <a:spcPct val="35000"/>
            </a:spcAft>
          </a:pPr>
          <a:r>
            <a:rPr lang="fa-IR" sz="1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طرح درس </a:t>
          </a:r>
        </a:p>
        <a:p>
          <a:pPr lvl="0" algn="ctr" defTabSz="711200">
            <a:lnSpc>
              <a:spcPct val="90000"/>
            </a:lnSpc>
            <a:spcBef>
              <a:spcPct val="0"/>
            </a:spcBef>
            <a:spcAft>
              <a:spcPct val="35000"/>
            </a:spcAft>
          </a:pPr>
          <a:r>
            <a:rPr lang="fa-IR" sz="1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روزانه</a:t>
          </a:r>
          <a:endParaRPr lang="en-US" sz="16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sp:txBody>
      <dsp:txXfrm>
        <a:off x="457198" y="4631908"/>
        <a:ext cx="1420291" cy="1235487"/>
      </dsp:txXfrm>
    </dsp:sp>
    <dsp:sp modelId="{B888016E-A75A-4E73-97E5-AC1FDC37F6AA}">
      <dsp:nvSpPr>
        <dsp:cNvPr id="0" name=""/>
        <dsp:cNvSpPr/>
      </dsp:nvSpPr>
      <dsp:spPr>
        <a:xfrm>
          <a:off x="2167813" y="3105102"/>
          <a:ext cx="332232" cy="332232"/>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0E271D8E-47B7-4D07-8DD4-CC3EBCE6E37A}">
      <dsp:nvSpPr>
        <dsp:cNvPr id="0" name=""/>
        <dsp:cNvSpPr/>
      </dsp:nvSpPr>
      <dsp:spPr>
        <a:xfrm>
          <a:off x="1763875" y="3734418"/>
          <a:ext cx="1665117" cy="1294777"/>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176043" tIns="0" rIns="0" bIns="0" numCol="1" spcCol="1270" anchor="t" anchorCtr="0">
          <a:noAutofit/>
        </a:bodyPr>
        <a:lstStyle/>
        <a:p>
          <a:pPr lvl="0" algn="ctr" defTabSz="800100">
            <a:lnSpc>
              <a:spcPct val="90000"/>
            </a:lnSpc>
            <a:spcBef>
              <a:spcPct val="0"/>
            </a:spcBef>
            <a:spcAft>
              <a:spcPct val="35000"/>
            </a:spcAft>
          </a:pPr>
          <a:r>
            <a:rPr lang="fa-IR"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واحد </a:t>
          </a:r>
        </a:p>
        <a:p>
          <a:pPr lvl="0" algn="ctr" defTabSz="800100">
            <a:lnSpc>
              <a:spcPct val="90000"/>
            </a:lnSpc>
            <a:spcBef>
              <a:spcPct val="0"/>
            </a:spcBef>
            <a:spcAft>
              <a:spcPct val="35000"/>
            </a:spcAft>
          </a:pPr>
          <a:r>
            <a:rPr lang="fa-IR"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یادگیری</a:t>
          </a:r>
          <a:endParaRPr lang="en-US" sz="1800" kern="1200" dirty="0">
            <a:cs typeface="B Titr" pitchFamily="2" charset="-78"/>
          </a:endParaRPr>
        </a:p>
      </dsp:txBody>
      <dsp:txXfrm>
        <a:off x="1763875" y="3734418"/>
        <a:ext cx="1665117" cy="1294777"/>
      </dsp:txXfrm>
    </dsp:sp>
    <dsp:sp modelId="{1F74EB91-4523-4749-9339-4E8F09DA42BF}">
      <dsp:nvSpPr>
        <dsp:cNvPr id="0" name=""/>
        <dsp:cNvSpPr/>
      </dsp:nvSpPr>
      <dsp:spPr>
        <a:xfrm>
          <a:off x="3891266" y="2215343"/>
          <a:ext cx="440207" cy="440207"/>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9FDC84E0-3AFE-49BF-8107-3CD9F0AD0FF8}">
      <dsp:nvSpPr>
        <dsp:cNvPr id="0" name=""/>
        <dsp:cNvSpPr/>
      </dsp:nvSpPr>
      <dsp:spPr>
        <a:xfrm rot="10095567" flipV="1">
          <a:off x="3391095" y="2974635"/>
          <a:ext cx="2377438" cy="1369801"/>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233257" tIns="0" rIns="0" bIns="0" numCol="1" spcCol="1270" anchor="t" anchorCtr="0">
          <a:noAutofit/>
        </a:bodyPr>
        <a:lstStyle/>
        <a:p>
          <a:pPr lvl="0" algn="ctr" defTabSz="889000">
            <a:lnSpc>
              <a:spcPct val="90000"/>
            </a:lnSpc>
            <a:spcBef>
              <a:spcPct val="0"/>
            </a:spcBef>
            <a:spcAft>
              <a:spcPct val="35000"/>
            </a:spcAft>
          </a:pPr>
          <a:r>
            <a:rPr lang="fa-IR"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پایه تحصیلی</a:t>
          </a:r>
          <a:endParaRPr lang="en-US" sz="2000" kern="1200" dirty="0">
            <a:cs typeface="B Titr" pitchFamily="2" charset="-78"/>
          </a:endParaRPr>
        </a:p>
      </dsp:txBody>
      <dsp:txXfrm rot="10800000">
        <a:off x="3391095" y="2974635"/>
        <a:ext cx="2377438" cy="1369801"/>
      </dsp:txXfrm>
    </dsp:sp>
    <dsp:sp modelId="{DC8AC89E-326F-485B-9636-0F0DBF29A922}">
      <dsp:nvSpPr>
        <dsp:cNvPr id="0" name=""/>
        <dsp:cNvSpPr/>
      </dsp:nvSpPr>
      <dsp:spPr>
        <a:xfrm>
          <a:off x="5768377" y="1626669"/>
          <a:ext cx="589711" cy="589711"/>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B12C5C5F-9FF9-440F-8EF6-B6B202F8A2D5}">
      <dsp:nvSpPr>
        <dsp:cNvPr id="0" name=""/>
        <dsp:cNvSpPr/>
      </dsp:nvSpPr>
      <dsp:spPr>
        <a:xfrm>
          <a:off x="5257797" y="2417115"/>
          <a:ext cx="2740916" cy="1011872"/>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312476" tIns="0" rIns="0" bIns="0" numCol="1" spcCol="1270" anchor="t" anchorCtr="0">
          <a:noAutofit/>
        </a:bodyPr>
        <a:lstStyle/>
        <a:p>
          <a:pPr lvl="0" algn="ctr" defTabSz="1066800">
            <a:lnSpc>
              <a:spcPct val="90000"/>
            </a:lnSpc>
            <a:spcBef>
              <a:spcPct val="0"/>
            </a:spcBef>
            <a:spcAft>
              <a:spcPct val="35000"/>
            </a:spcAft>
          </a:pPr>
          <a:r>
            <a:rPr lang="fa-IR"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سطح مدرسه</a:t>
          </a:r>
          <a:endParaRPr lang="en-US"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sp:txBody>
      <dsp:txXfrm>
        <a:off x="5257797" y="2417115"/>
        <a:ext cx="2740916" cy="10118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E8CA8-0142-483D-AF7F-965DCFCF0929}" type="datetimeFigureOut">
              <a:rPr lang="en-US" smtClean="0"/>
              <a:pPr/>
              <a:t>1/27/2016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30302D-DA7D-49F2-9FE3-0BEA49EAAC8D}" type="slidenum">
              <a:rPr lang="en-US" smtClean="0"/>
              <a:pPr/>
              <a:t>‹#›</a:t>
            </a:fld>
            <a:endParaRPr lang="en-US"/>
          </a:p>
        </p:txBody>
      </p:sp>
    </p:spTree>
    <p:extLst>
      <p:ext uri="{BB962C8B-B14F-4D97-AF65-F5344CB8AC3E}">
        <p14:creationId xmlns:p14="http://schemas.microsoft.com/office/powerpoint/2010/main" val="1499935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A53E1F-4361-42B0-85C6-6419365B8539}" type="slidenum">
              <a:rPr lang="en-US" smtClean="0"/>
              <a:pPr/>
              <a:t>2</a:t>
            </a:fld>
            <a:endParaRPr lang="en-US"/>
          </a:p>
        </p:txBody>
      </p:sp>
    </p:spTree>
    <p:extLst>
      <p:ext uri="{BB962C8B-B14F-4D97-AF65-F5344CB8AC3E}">
        <p14:creationId xmlns:p14="http://schemas.microsoft.com/office/powerpoint/2010/main" val="4045227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sz="1200" kern="1200" baseline="0" dirty="0" smtClean="0">
                <a:solidFill>
                  <a:schemeClr val="tx1"/>
                </a:solidFill>
                <a:latin typeface="+mn-lt"/>
                <a:ea typeface="+mn-ea"/>
                <a:cs typeface="+mn-cs"/>
              </a:rPr>
              <a:t>« عجز جاافتاده -نهادينه شده »</a:t>
            </a:r>
            <a:r>
              <a:rPr lang="en-US" sz="1200" kern="1200" baseline="0" dirty="0" smtClean="0">
                <a:solidFill>
                  <a:schemeClr val="tx1"/>
                </a:solidFill>
                <a:latin typeface="+mn-lt"/>
                <a:ea typeface="+mn-ea"/>
                <a:cs typeface="+mn-cs"/>
              </a:rPr>
              <a:t> Skilled incompetence</a:t>
            </a:r>
            <a:endParaRPr lang="fa-IR" sz="1200" kern="1200" baseline="0" dirty="0" smtClean="0">
              <a:solidFill>
                <a:schemeClr val="tx1"/>
              </a:solidFill>
              <a:latin typeface="+mn-lt"/>
              <a:ea typeface="+mn-ea"/>
              <a:cs typeface="+mn-cs"/>
            </a:endParaRPr>
          </a:p>
          <a:p>
            <a:r>
              <a:rPr lang="fa-IR" sz="1200" kern="1200" baseline="0" dirty="0" smtClean="0">
                <a:solidFill>
                  <a:schemeClr val="tx1"/>
                </a:solidFill>
                <a:latin typeface="+mn-lt"/>
                <a:ea typeface="+mn-ea"/>
                <a:cs typeface="+mn-cs"/>
              </a:rPr>
              <a:t>انسان هايي با اين ويژگي، به طرز</a:t>
            </a:r>
          </a:p>
          <a:p>
            <a:r>
              <a:rPr lang="fa-IR" sz="1200" kern="1200" baseline="0" dirty="0" smtClean="0">
                <a:solidFill>
                  <a:schemeClr val="tx1"/>
                </a:solidFill>
                <a:latin typeface="+mn-lt"/>
                <a:ea typeface="+mn-ea"/>
                <a:cs typeface="+mn-cs"/>
              </a:rPr>
              <a:t>شگفت انگيزي در دور نگه داشتن خود از فرصت هاي يادگيري، ورزيده اند.</a:t>
            </a:r>
          </a:p>
          <a:p>
            <a:r>
              <a:rPr lang="fa-IR" sz="1200" kern="1200" baseline="0" dirty="0" smtClean="0">
                <a:solidFill>
                  <a:schemeClr val="tx1"/>
                </a:solidFill>
                <a:latin typeface="+mn-lt"/>
                <a:ea typeface="+mn-ea"/>
                <a:cs typeface="+mn-cs"/>
              </a:rPr>
              <a:t>ناتواني در يادگيري يا امتناع از يادگيري از ديرباز و براي دوره هاي</a:t>
            </a:r>
          </a:p>
          <a:p>
            <a:r>
              <a:rPr lang="fa-IR" sz="1200" kern="1200" baseline="0" dirty="0" smtClean="0">
                <a:solidFill>
                  <a:schemeClr val="tx1"/>
                </a:solidFill>
                <a:latin typeface="+mn-lt"/>
                <a:ea typeface="+mn-ea"/>
                <a:cs typeface="+mn-cs"/>
              </a:rPr>
              <a:t>طولاني گريبان آدمي را گرفته است و آموزش هاي رسمي نيز معمولاً</a:t>
            </a:r>
          </a:p>
          <a:p>
            <a:r>
              <a:rPr lang="fa-IR" sz="1200" kern="1200" baseline="0" dirty="0" smtClean="0">
                <a:solidFill>
                  <a:schemeClr val="tx1"/>
                </a:solidFill>
                <a:latin typeface="+mn-lt"/>
                <a:ea typeface="+mn-ea"/>
                <a:cs typeface="+mn-cs"/>
              </a:rPr>
              <a:t>در تغيير اين وضع ناكام بوده اند. درس پژوهي تا حدود زيادي مي تواند</a:t>
            </a:r>
          </a:p>
          <a:p>
            <a:r>
              <a:rPr lang="fa-IR" sz="1200" kern="1200" baseline="0" dirty="0" smtClean="0">
                <a:solidFill>
                  <a:schemeClr val="tx1"/>
                </a:solidFill>
                <a:latin typeface="+mn-lt"/>
                <a:ea typeface="+mn-ea"/>
                <a:cs typeface="+mn-cs"/>
              </a:rPr>
              <a:t>به مؤسسات آموزشي كمك كند تا خود را متحول سازند و به</a:t>
            </a:r>
          </a:p>
          <a:p>
            <a:r>
              <a:rPr lang="fa-IR" sz="1200" kern="1200" baseline="0" dirty="0" smtClean="0">
                <a:solidFill>
                  <a:schemeClr val="tx1"/>
                </a:solidFill>
                <a:latin typeface="+mn-lt"/>
                <a:ea typeface="+mn-ea"/>
                <a:cs typeface="+mn-cs"/>
              </a:rPr>
              <a:t>كارگزاران آموزشي ياري رساند تا بر احساس ناتواني سازماندهي تغيير</a:t>
            </a:r>
          </a:p>
          <a:p>
            <a:r>
              <a:rPr lang="fa-IR" sz="1200" kern="1200" baseline="0" dirty="0" smtClean="0">
                <a:solidFill>
                  <a:schemeClr val="tx1"/>
                </a:solidFill>
                <a:latin typeface="+mn-lt"/>
                <a:ea typeface="+mn-ea"/>
                <a:cs typeface="+mn-cs"/>
              </a:rPr>
              <a:t>يا امتناع از يادگيري، ترس از دانستن و فرار از آگاهي فائق آيند.</a:t>
            </a:r>
            <a:endParaRPr lang="en-US" dirty="0"/>
          </a:p>
        </p:txBody>
      </p:sp>
      <p:sp>
        <p:nvSpPr>
          <p:cNvPr id="4" name="Slide Number Placeholder 3"/>
          <p:cNvSpPr>
            <a:spLocks noGrp="1"/>
          </p:cNvSpPr>
          <p:nvPr>
            <p:ph type="sldNum" sz="quarter" idx="10"/>
          </p:nvPr>
        </p:nvSpPr>
        <p:spPr/>
        <p:txBody>
          <a:bodyPr/>
          <a:lstStyle/>
          <a:p>
            <a:fld id="{B7C72A6D-6959-4A59-974D-B029F927EEB3}" type="slidenum">
              <a:rPr lang="en-US" smtClean="0"/>
              <a:pPr/>
              <a:t>9</a:t>
            </a:fld>
            <a:endParaRPr lang="en-US"/>
          </a:p>
        </p:txBody>
      </p:sp>
    </p:spTree>
    <p:extLst>
      <p:ext uri="{BB962C8B-B14F-4D97-AF65-F5344CB8AC3E}">
        <p14:creationId xmlns:p14="http://schemas.microsoft.com/office/powerpoint/2010/main" val="2616965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22</a:t>
            </a:fld>
            <a:endParaRPr lang="en-US"/>
          </a:p>
        </p:txBody>
      </p:sp>
    </p:spTree>
    <p:extLst>
      <p:ext uri="{BB962C8B-B14F-4D97-AF65-F5344CB8AC3E}">
        <p14:creationId xmlns:p14="http://schemas.microsoft.com/office/powerpoint/2010/main" val="2988769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expressive</a:t>
            </a:r>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24</a:t>
            </a:fld>
            <a:endParaRPr lang="en-US"/>
          </a:p>
        </p:txBody>
      </p:sp>
    </p:spTree>
    <p:extLst>
      <p:ext uri="{BB962C8B-B14F-4D97-AF65-F5344CB8AC3E}">
        <p14:creationId xmlns:p14="http://schemas.microsoft.com/office/powerpoint/2010/main" val="3882004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25</a:t>
            </a:fld>
            <a:endParaRPr lang="en-US"/>
          </a:p>
        </p:txBody>
      </p:sp>
    </p:spTree>
    <p:extLst>
      <p:ext uri="{BB962C8B-B14F-4D97-AF65-F5344CB8AC3E}">
        <p14:creationId xmlns:p14="http://schemas.microsoft.com/office/powerpoint/2010/main" val="251198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b="1" kern="1200" dirty="0" smtClean="0">
                <a:solidFill>
                  <a:schemeClr val="tx1"/>
                </a:solidFill>
                <a:latin typeface="+mn-lt"/>
                <a:ea typeface="+mn-ea"/>
                <a:cs typeface="B Titr" pitchFamily="2" charset="-78"/>
              </a:rPr>
              <a:t>"چگونه موج رفتار موجی نشان می دهد"،"چگونه نویسنده های معروف خوانندگانشان را روی داستان میخکوب می کنند"،"چه مدلی چرخه اقتصادی را بهتر نشان می دهد؟"،</a:t>
            </a:r>
          </a:p>
          <a:p>
            <a:r>
              <a:rPr lang="fa-IR" sz="1200" b="1" kern="1200" dirty="0" smtClean="0">
                <a:solidFill>
                  <a:schemeClr val="tx1"/>
                </a:solidFill>
                <a:latin typeface="+mn-lt"/>
                <a:ea typeface="+mn-ea"/>
                <a:cs typeface="B Titr" pitchFamily="2" charset="-78"/>
              </a:rPr>
              <a:t>در محاسبات: چه خطاهایی اجتناب نا پذیراست؟-چند درصد خطا قابل قبول است؟</a:t>
            </a:r>
            <a:endParaRPr lang="en-US" dirty="0">
              <a:cs typeface="B Titr" pitchFamily="2" charset="-78"/>
            </a:endParaRPr>
          </a:p>
        </p:txBody>
      </p:sp>
      <p:sp>
        <p:nvSpPr>
          <p:cNvPr id="4" name="Slide Number Placeholder 3"/>
          <p:cNvSpPr>
            <a:spLocks noGrp="1"/>
          </p:cNvSpPr>
          <p:nvPr>
            <p:ph type="sldNum" sz="quarter" idx="10"/>
          </p:nvPr>
        </p:nvSpPr>
        <p:spPr/>
        <p:txBody>
          <a:bodyPr/>
          <a:lstStyle/>
          <a:p>
            <a:fld id="{3830302D-DA7D-49F2-9FE3-0BEA49EAAC8D}" type="slidenum">
              <a:rPr lang="en-US" smtClean="0"/>
              <a:pPr/>
              <a:t>26</a:t>
            </a:fld>
            <a:endParaRPr lang="en-US"/>
          </a:p>
        </p:txBody>
      </p:sp>
    </p:spTree>
    <p:extLst>
      <p:ext uri="{BB962C8B-B14F-4D97-AF65-F5344CB8AC3E}">
        <p14:creationId xmlns:p14="http://schemas.microsoft.com/office/powerpoint/2010/main" val="2548815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27</a:t>
            </a:fld>
            <a:endParaRPr lang="en-US"/>
          </a:p>
        </p:txBody>
      </p:sp>
    </p:spTree>
    <p:extLst>
      <p:ext uri="{BB962C8B-B14F-4D97-AF65-F5344CB8AC3E}">
        <p14:creationId xmlns:p14="http://schemas.microsoft.com/office/powerpoint/2010/main" val="4064981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a-IR" dirty="0" smtClean="0"/>
          </a:p>
          <a:p>
            <a:pPr algn="r" rtl="1"/>
            <a:r>
              <a:rPr lang="fa-IR" dirty="0" smtClean="0"/>
              <a:t>حقيقي: شامل دانش و مهارت مورد نياز براي موفق شدن در خارج از مدرسه استاك هاي شناخته شده در سطح پيشرفته اي است </a:t>
            </a:r>
          </a:p>
          <a:p>
            <a:pPr algn="r" rtl="1"/>
            <a:r>
              <a:rPr lang="fa-IR" dirty="0" smtClean="0"/>
              <a:t>باز: مبتني بر استاندارد و ملاك هاي معلوم با ظرفيت هاي خاص براي دانش آموزان، معلمان و اولياء</a:t>
            </a:r>
          </a:p>
          <a:p>
            <a:pPr algn="r" rtl="1"/>
            <a:r>
              <a:rPr lang="fa-IR" dirty="0" smtClean="0"/>
              <a:t>بدون جهت گيري: اجازه استفاده از فرآيندي تبعيض آميز و غير عادلانه نمي شود را نمي دهد و براي سبك هاي يادگيري و پيشينه و فرهنگ دانش آموزان احترام قائل مي شود </a:t>
            </a:r>
          </a:p>
          <a:p>
            <a:pPr algn="r" rtl="1"/>
            <a:r>
              <a:rPr lang="fa-IR" dirty="0" smtClean="0"/>
              <a:t>مستلزم استفاده از دانش توليد شده است: نياز مند آ است كه دانش آموزان دانش جديدي را توليد كنند و آن را براي حل مسئله بكار مي گيرند</a:t>
            </a:r>
          </a:p>
          <a:p>
            <a:pPr algn="r" rtl="1"/>
            <a:r>
              <a:rPr lang="fa-IR" dirty="0" smtClean="0"/>
              <a:t>فرآيند- شفاف كننده است: مستلزم آن است كه دانش آموزان چيزي را توليدي/ اجرايي كنند  </a:t>
            </a:r>
          </a:p>
          <a:p>
            <a:pPr algn="r" rtl="1"/>
            <a:r>
              <a:rPr lang="fa-IR" dirty="0" smtClean="0"/>
              <a:t>شفاف كننده دانش آموز است: دانش آموزان را درگير خود ارزشيابي و توسعه ابزار هاي سنجش مي‌كند. </a:t>
            </a:r>
          </a:p>
          <a:p>
            <a:pPr algn="r" rtl="1"/>
            <a:r>
              <a:rPr lang="fa-IR" dirty="0" smtClean="0"/>
              <a:t>طولي: سنجش دانش آموزان در طول زمان بسط داده مي‌شود.</a:t>
            </a:r>
            <a:endParaRPr lang="en-US" dirty="0" smtClean="0"/>
          </a:p>
        </p:txBody>
      </p:sp>
      <p:sp>
        <p:nvSpPr>
          <p:cNvPr id="4" name="Slide Number Placeholder 3"/>
          <p:cNvSpPr>
            <a:spLocks noGrp="1"/>
          </p:cNvSpPr>
          <p:nvPr>
            <p:ph type="sldNum" sz="quarter" idx="5"/>
          </p:nvPr>
        </p:nvSpPr>
        <p:spPr/>
        <p:txBody>
          <a:bodyPr/>
          <a:lstStyle/>
          <a:p>
            <a:pPr>
              <a:defRPr/>
            </a:pPr>
            <a:fld id="{637C627C-1743-4772-B5DB-0C7C949C4257}" type="slidenum">
              <a:rPr lang="en-US" smtClean="0"/>
              <a:pPr>
                <a:defRPr/>
              </a:pPr>
              <a:t>30</a:t>
            </a:fld>
            <a:endParaRPr lang="en-US"/>
          </a:p>
        </p:txBody>
      </p:sp>
    </p:spTree>
    <p:extLst>
      <p:ext uri="{BB962C8B-B14F-4D97-AF65-F5344CB8AC3E}">
        <p14:creationId xmlns:p14="http://schemas.microsoft.com/office/powerpoint/2010/main" val="361048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3" y="1449304"/>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3" y="1396721"/>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3"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1"/>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1"/>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1"/>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9"/>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a:xfrm>
            <a:off x="800101" y="6172200"/>
            <a:ext cx="4000500" cy="457200"/>
          </a:xfrm>
        </p:spPr>
        <p:txBody>
          <a:bodyPr/>
          <a:lstStyle/>
          <a:p>
            <a:endParaRPr lang="en-US"/>
          </a:p>
        </p:txBody>
      </p:sp>
      <p:sp>
        <p:nvSpPr>
          <p:cNvPr id="7" name="Rectangle 6"/>
          <p:cNvSpPr/>
          <p:nvPr/>
        </p:nvSpPr>
        <p:spPr>
          <a:xfrm flipV="1">
            <a:off x="69413"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7" y="2341476"/>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7"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1"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1"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1"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1/27/2016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2286000"/>
          </a:xfrm>
        </p:spPr>
        <p:txBody>
          <a:bodyPr/>
          <a:lstStyle/>
          <a:p>
            <a:pPr rtl="1"/>
            <a:r>
              <a:rPr lang="fa-IR" sz="3200" dirty="0" smtClean="0">
                <a:solidFill>
                  <a:srgbClr val="FC6A52"/>
                </a:solidFill>
                <a:cs typeface="B Titr" pitchFamily="2" charset="-78"/>
              </a:rPr>
              <a:t>با سپاس از همراهی و همدلی همه شما بزرگواران در اجرای برنامه کارورزی  </a:t>
            </a:r>
          </a:p>
          <a:p>
            <a:pPr rtl="1"/>
            <a:endParaRPr lang="fa-IR" sz="1800" dirty="0" smtClean="0">
              <a:solidFill>
                <a:schemeClr val="accent6">
                  <a:lumMod val="75000"/>
                </a:schemeClr>
              </a:solidFill>
              <a:cs typeface="B Titr" pitchFamily="2" charset="-78"/>
            </a:endParaRPr>
          </a:p>
          <a:p>
            <a:pPr rtl="1"/>
            <a:r>
              <a:rPr lang="fa-IR" sz="1800" dirty="0" smtClean="0">
                <a:solidFill>
                  <a:schemeClr val="accent6">
                    <a:lumMod val="75000"/>
                  </a:schemeClr>
                </a:solidFill>
                <a:cs typeface="B Titr" pitchFamily="2" charset="-78"/>
              </a:rPr>
              <a:t>کارگاه آموزشی مدرسان کارورزی(4)</a:t>
            </a:r>
          </a:p>
          <a:p>
            <a:pPr rtl="1"/>
            <a:r>
              <a:rPr lang="fa-IR" sz="1800" dirty="0" smtClean="0">
                <a:solidFill>
                  <a:schemeClr val="accent6">
                    <a:lumMod val="75000"/>
                  </a:schemeClr>
                </a:solidFill>
                <a:cs typeface="B Titr" pitchFamily="2" charset="-78"/>
              </a:rPr>
              <a:t>دی ماه 1394</a:t>
            </a:r>
            <a:endParaRPr lang="en-US" sz="1800" dirty="0">
              <a:solidFill>
                <a:schemeClr val="accent6">
                  <a:lumMod val="75000"/>
                </a:schemeClr>
              </a:solidFill>
              <a:cs typeface="B Titr" pitchFamily="2" charset="-78"/>
            </a:endParaRPr>
          </a:p>
        </p:txBody>
      </p:sp>
      <p:sp>
        <p:nvSpPr>
          <p:cNvPr id="2" name="Title 1"/>
          <p:cNvSpPr>
            <a:spLocks noGrp="1"/>
          </p:cNvSpPr>
          <p:nvPr>
            <p:ph type="ctrTitle"/>
          </p:nvPr>
        </p:nvSpPr>
        <p:spPr/>
        <p:txBody>
          <a:bodyPr>
            <a:normAutofit/>
          </a:bodyPr>
          <a:lstStyle/>
          <a:p>
            <a:r>
              <a:rPr lang="fa-IR" sz="5400" dirty="0" smtClean="0"/>
              <a:t>بسم الله الرحمن الرحیم</a:t>
            </a:r>
            <a:endParaRPr lang="en-US"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Titr" pitchFamily="2" charset="-78"/>
              </a:rPr>
              <a:t>نقشه های ذهنی</a:t>
            </a:r>
            <a:endParaRPr lang="en-US" dirty="0">
              <a:cs typeface="B Titr" pitchFamily="2" charset="-78"/>
            </a:endParaRPr>
          </a:p>
        </p:txBody>
      </p:sp>
      <p:sp>
        <p:nvSpPr>
          <p:cNvPr id="3" name="Subtitle 2"/>
          <p:cNvSpPr>
            <a:spLocks noGrp="1"/>
          </p:cNvSpPr>
          <p:nvPr>
            <p:ph type="subTitle" idx="1"/>
          </p:nvPr>
        </p:nvSpPr>
        <p:spPr>
          <a:xfrm>
            <a:off x="1295400" y="3200400"/>
            <a:ext cx="6400800" cy="3200400"/>
          </a:xfr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rtl="1"/>
            <a:r>
              <a:rPr lang="fa-IR" dirty="0" smtClean="0">
                <a:solidFill>
                  <a:srgbClr val="00B050"/>
                </a:solidFill>
                <a:cs typeface="B Titr" pitchFamily="2" charset="-78"/>
              </a:rPr>
              <a:t>نقشه هاي ذهنی روشي براي بازنمايي بصري اطلاعات هستند.</a:t>
            </a:r>
          </a:p>
          <a:p>
            <a:pPr rtl="1"/>
            <a:r>
              <a:rPr lang="fa-IR" dirty="0" smtClean="0">
                <a:solidFill>
                  <a:srgbClr val="00B050"/>
                </a:solidFill>
                <a:cs typeface="B Titr" pitchFamily="2" charset="-78"/>
              </a:rPr>
              <a:t>تهیه نقشه ي ذهنی به ما كمك مي كند تا اطلاعاتي را كه از قبل درباره ي يك موضوع مي دانيم روي هم بگذاريم و مطلب جديد را، همچنان كه آن را ياد مي گيريم، درک کنیم. </a:t>
            </a:r>
            <a:endParaRPr lang="en-US" dirty="0" smtClean="0">
              <a:solidFill>
                <a:srgbClr val="00B050"/>
              </a:solidFill>
              <a:cs typeface="B Titr" pitchFamily="2" charset="-7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1981200" y="1219200"/>
            <a:ext cx="19812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362200" y="1828800"/>
            <a:ext cx="1295400" cy="369332"/>
          </a:xfrm>
          <a:prstGeom prst="rect">
            <a:avLst/>
          </a:prstGeom>
          <a:noFill/>
        </p:spPr>
        <p:txBody>
          <a:bodyPr wrap="square" rtlCol="0">
            <a:spAutoFit/>
          </a:bodyPr>
          <a:lstStyle/>
          <a:p>
            <a:r>
              <a:rPr lang="fa-IR" dirty="0" smtClean="0">
                <a:cs typeface="B Titr" pitchFamily="2" charset="-78"/>
              </a:rPr>
              <a:t>موجود زنده</a:t>
            </a:r>
            <a:endParaRPr lang="en-US" dirty="0">
              <a:cs typeface="B Titr" pitchFamily="2" charset="-78"/>
            </a:endParaRPr>
          </a:p>
        </p:txBody>
      </p:sp>
      <p:sp>
        <p:nvSpPr>
          <p:cNvPr id="13" name="Oval 12"/>
          <p:cNvSpPr/>
          <p:nvPr/>
        </p:nvSpPr>
        <p:spPr>
          <a:xfrm>
            <a:off x="4876800" y="26670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953000" y="2895600"/>
            <a:ext cx="609600" cy="369332"/>
          </a:xfrm>
          <a:prstGeom prst="rect">
            <a:avLst/>
          </a:prstGeom>
          <a:noFill/>
        </p:spPr>
        <p:txBody>
          <a:bodyPr wrap="square" rtlCol="0">
            <a:spAutoFit/>
          </a:bodyPr>
          <a:lstStyle/>
          <a:p>
            <a:pPr algn="ctr"/>
            <a:r>
              <a:rPr lang="fa-IR" dirty="0" smtClean="0">
                <a:cs typeface="B Titr" pitchFamily="2" charset="-78"/>
              </a:rPr>
              <a:t>گیاه</a:t>
            </a:r>
            <a:endParaRPr lang="en-US" dirty="0">
              <a:cs typeface="B Titr" pitchFamily="2" charset="-78"/>
            </a:endParaRPr>
          </a:p>
        </p:txBody>
      </p:sp>
      <p:cxnSp>
        <p:nvCxnSpPr>
          <p:cNvPr id="16" name="Straight Arrow Connector 15"/>
          <p:cNvCxnSpPr>
            <a:stCxn id="11" idx="5"/>
          </p:cNvCxnSpPr>
          <p:nvPr/>
        </p:nvCxnSpPr>
        <p:spPr>
          <a:xfrm>
            <a:off x="3672260" y="2585056"/>
            <a:ext cx="1128340" cy="3867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2514600" y="34290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11" idx="3"/>
            <a:endCxn id="17" idx="0"/>
          </p:cNvCxnSpPr>
          <p:nvPr/>
        </p:nvCxnSpPr>
        <p:spPr>
          <a:xfrm>
            <a:off x="2271340" y="2585056"/>
            <a:ext cx="662360" cy="8439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295400" y="3200400"/>
            <a:ext cx="6400800" cy="2895600"/>
          </a:xfrm>
          <a:solidFill>
            <a:srgbClr val="339966"/>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lvl="0" algn="r" rtl="1"/>
            <a:r>
              <a:rPr lang="ar-SA" b="1" dirty="0" smtClean="0">
                <a:solidFill>
                  <a:srgbClr val="339966"/>
                </a:solidFill>
                <a:cs typeface="B Titr" pitchFamily="2" charset="-78"/>
              </a:rPr>
              <a:t>نتایج مناسب و با ارزش کدامند؟</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یاد گیری چه چیزی کلیدی و مطلوب است؟</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دانش </a:t>
            </a:r>
            <a:r>
              <a:rPr lang="fa-IR" b="1" dirty="0" smtClean="0">
                <a:solidFill>
                  <a:srgbClr val="339966"/>
                </a:solidFill>
                <a:cs typeface="B Titr" pitchFamily="2" charset="-78"/>
              </a:rPr>
              <a:t>آ</a:t>
            </a:r>
            <a:r>
              <a:rPr lang="ar-SA" b="1" dirty="0" smtClean="0">
                <a:solidFill>
                  <a:srgbClr val="339966"/>
                </a:solidFill>
                <a:cs typeface="B Titr" pitchFamily="2" charset="-78"/>
              </a:rPr>
              <a:t>موزان  قرار است </a:t>
            </a:r>
            <a:r>
              <a:rPr lang="fa-IR" b="1" dirty="0" smtClean="0">
                <a:solidFill>
                  <a:srgbClr val="339966"/>
                </a:solidFill>
                <a:cs typeface="B Titr" pitchFamily="2" charset="-78"/>
              </a:rPr>
              <a:t>به </a:t>
            </a:r>
            <a:r>
              <a:rPr lang="ar-SA" b="1" dirty="0" smtClean="0">
                <a:solidFill>
                  <a:srgbClr val="339966"/>
                </a:solidFill>
                <a:cs typeface="B Titr" pitchFamily="2" charset="-78"/>
              </a:rPr>
              <a:t>چه </a:t>
            </a:r>
            <a:r>
              <a:rPr lang="fa-IR" b="1" dirty="0" smtClean="0">
                <a:solidFill>
                  <a:srgbClr val="339966"/>
                </a:solidFill>
                <a:cs typeface="B Titr" pitchFamily="2" charset="-78"/>
              </a:rPr>
              <a:t>درکی دست پیدا</a:t>
            </a:r>
            <a:r>
              <a:rPr lang="ar-SA" b="1" dirty="0" smtClean="0">
                <a:solidFill>
                  <a:srgbClr val="339966"/>
                </a:solidFill>
                <a:cs typeface="B Titr" pitchFamily="2" charset="-78"/>
              </a:rPr>
              <a:t>کنند؟</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چه ایده ی </a:t>
            </a:r>
            <a:r>
              <a:rPr lang="fa-IR" b="1" dirty="0" smtClean="0">
                <a:solidFill>
                  <a:srgbClr val="339966"/>
                </a:solidFill>
                <a:cs typeface="B Titr" pitchFamily="2" charset="-78"/>
              </a:rPr>
              <a:t>کلیدی/ پرسش اساسی می تواند</a:t>
            </a:r>
            <a:r>
              <a:rPr lang="ar-SA" b="1" dirty="0" smtClean="0">
                <a:solidFill>
                  <a:srgbClr val="339966"/>
                </a:solidFill>
                <a:cs typeface="B Titr" pitchFamily="2" charset="-78"/>
              </a:rPr>
              <a:t> تمام </a:t>
            </a:r>
            <a:r>
              <a:rPr lang="fa-IR" b="1" dirty="0" smtClean="0">
                <a:solidFill>
                  <a:srgbClr val="339966"/>
                </a:solidFill>
                <a:cs typeface="B Titr" pitchFamily="2" charset="-78"/>
              </a:rPr>
              <a:t>محتوای پیش بینی شده </a:t>
            </a:r>
            <a:r>
              <a:rPr lang="ar-SA" b="1" dirty="0" smtClean="0">
                <a:solidFill>
                  <a:srgbClr val="339966"/>
                </a:solidFill>
                <a:cs typeface="B Titr" pitchFamily="2" charset="-78"/>
              </a:rPr>
              <a:t>را پوشش دهد؟</a:t>
            </a:r>
            <a:endParaRPr lang="en-US" dirty="0" smtClean="0">
              <a:solidFill>
                <a:srgbClr val="339966"/>
              </a:solidFill>
              <a:cs typeface="B Titr" pitchFamily="2" charset="-78"/>
            </a:endParaRPr>
          </a:p>
          <a:p>
            <a:pPr algn="r" rtl="1"/>
            <a:endParaRPr lang="en-US" dirty="0">
              <a:solidFill>
                <a:schemeClr val="accent6">
                  <a:lumMod val="75000"/>
                </a:schemeClr>
              </a:solidFill>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تحلیل متن آموزشی</a:t>
            </a:r>
            <a:endParaRPr lang="en-US" dirty="0">
              <a:cs typeface="B Titr"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381000" y="3200400"/>
            <a:ext cx="8077200" cy="2438400"/>
          </a:xfrm>
          <a:solidFill>
            <a:schemeClr val="accent4">
              <a:lumMod val="75000"/>
            </a:schemeClr>
          </a:solidFill>
        </p:spPr>
        <p:txBody>
          <a:bodyPr>
            <a:normAutofit/>
          </a:bodyPr>
          <a:lstStyle/>
          <a:p>
            <a:pPr algn="r" rtl="1"/>
            <a:r>
              <a:rPr lang="fa-IR" sz="3200" dirty="0" smtClean="0">
                <a:solidFill>
                  <a:schemeClr val="accent1">
                    <a:lumMod val="20000"/>
                    <a:lumOff val="80000"/>
                  </a:schemeClr>
                </a:solidFill>
                <a:cs typeface="B Titr" pitchFamily="2" charset="-78"/>
              </a:rPr>
              <a:t>شناسایی ایده های کلیدی/ مفاهیم و مهارت های اساسی </a:t>
            </a:r>
          </a:p>
          <a:p>
            <a:pPr algn="r" rtl="1"/>
            <a:r>
              <a:rPr lang="fa-IR" sz="3200" dirty="0" smtClean="0">
                <a:solidFill>
                  <a:schemeClr val="accent1">
                    <a:lumMod val="20000"/>
                    <a:lumOff val="80000"/>
                  </a:schemeClr>
                </a:solidFill>
                <a:cs typeface="B Titr" pitchFamily="2" charset="-78"/>
              </a:rPr>
              <a:t>شناسایی قوانین/ قواعد/ اصول/ تعمیم ها</a:t>
            </a:r>
          </a:p>
          <a:p>
            <a:pPr algn="r" rtl="1"/>
            <a:r>
              <a:rPr lang="fa-IR" sz="3200" dirty="0" smtClean="0">
                <a:solidFill>
                  <a:schemeClr val="accent1">
                    <a:lumMod val="20000"/>
                    <a:lumOff val="80000"/>
                  </a:schemeClr>
                </a:solidFill>
                <a:cs typeface="B Titr" pitchFamily="2" charset="-78"/>
              </a:rPr>
              <a:t>شناسایی حقایق و اطلاعات جزئی</a:t>
            </a:r>
            <a:endParaRPr lang="en-US" sz="3200" dirty="0">
              <a:solidFill>
                <a:schemeClr val="accent1">
                  <a:lumMod val="20000"/>
                  <a:lumOff val="80000"/>
                </a:schemeClr>
              </a:solidFill>
              <a:cs typeface="B Titr" pitchFamily="2" charset="-78"/>
            </a:endParaRPr>
          </a:p>
        </p:txBody>
      </p:sp>
      <p:sp>
        <p:nvSpPr>
          <p:cNvPr id="2" name="Title 1"/>
          <p:cNvSpPr>
            <a:spLocks noGrp="1"/>
          </p:cNvSpPr>
          <p:nvPr>
            <p:ph type="ctrTitle"/>
          </p:nvPr>
        </p:nvSpPr>
        <p:spPr/>
        <p:txBody>
          <a:bodyPr/>
          <a:lstStyle/>
          <a:p>
            <a:pPr algn="ctr" rtl="1"/>
            <a:r>
              <a:rPr lang="fa-IR" dirty="0" smtClean="0">
                <a:cs typeface="B Titr" pitchFamily="2" charset="-78"/>
              </a:rPr>
              <a:t>محتوا در برنامه درسی(کتاب درسی)</a:t>
            </a:r>
            <a:endParaRPr lang="en-US" dirty="0">
              <a:cs typeface="B Titr"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8229600" cy="1470025"/>
          </a:xfrm>
        </p:spPr>
        <p:txBody>
          <a:bodyPr/>
          <a:lstStyle/>
          <a:p>
            <a:r>
              <a:rPr lang="fa-IR" dirty="0" smtClean="0">
                <a:cs typeface="B Titr" pitchFamily="2" charset="-78"/>
              </a:rPr>
              <a:t>واحد یادگیری</a:t>
            </a:r>
            <a:endParaRPr lang="en-US" dirty="0">
              <a:cs typeface="B Titr" pitchFamily="2" charset="-78"/>
            </a:endParaRPr>
          </a:p>
        </p:txBody>
      </p:sp>
      <p:sp>
        <p:nvSpPr>
          <p:cNvPr id="3" name="Subtitle 2"/>
          <p:cNvSpPr>
            <a:spLocks noGrp="1"/>
          </p:cNvSpPr>
          <p:nvPr>
            <p:ph type="subTitle" idx="1"/>
          </p:nvPr>
        </p:nvSpPr>
        <p:spPr>
          <a:xfrm>
            <a:off x="457200" y="3200400"/>
            <a:ext cx="8153400" cy="3429000"/>
          </a:xfrm>
        </p:spPr>
        <p:txBody>
          <a:bodyPr>
            <a:noAutofit/>
          </a:bodyPr>
          <a:lstStyle/>
          <a:p>
            <a:r>
              <a:rPr lang="fa-IR" sz="2800" dirty="0" smtClean="0">
                <a:solidFill>
                  <a:srgbClr val="0070C0"/>
                </a:solidFill>
                <a:cs typeface="B Titr" pitchFamily="2" charset="-78"/>
              </a:rPr>
              <a:t>یک واحد یادگیری عبارت است از چند رویداد یادگیری به هم مرتبط و معنادار که با ارائه‌ی آن دانش آموز می‌تواند به شایستگی مهمی دست یابد. </a:t>
            </a:r>
            <a:endParaRPr lang="fa-IR" sz="2800" dirty="0" smtClean="0">
              <a:solidFill>
                <a:srgbClr val="FF3399"/>
              </a:solidFill>
              <a:cs typeface="B Titr" pitchFamily="2" charset="-78"/>
            </a:endParaRPr>
          </a:p>
          <a:p>
            <a:r>
              <a:rPr lang="fa-IR" sz="2800" dirty="0" smtClean="0">
                <a:solidFill>
                  <a:srgbClr val="FF3399"/>
                </a:solidFill>
                <a:cs typeface="B Titr" pitchFamily="2" charset="-78"/>
              </a:rPr>
              <a:t>هدف از طراحی یک واحد یادگیری آن است که یادگیرنده بتواند از آنچه یاد می‌گیرد معنای تازه‏ای بسازد و آنچه آموخته است را با استقلال و اثربخشی روز افزون در موقعیت های پیچیده ی جهان واقعی به کار ببرد.</a:t>
            </a:r>
            <a:endParaRPr lang="en-US" sz="2800" dirty="0">
              <a:solidFill>
                <a:srgbClr val="FF3399"/>
              </a:solidFill>
              <a:cs typeface="B Titr"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3200400"/>
          </a:xfrm>
          <a:solidFill>
            <a:schemeClr val="accent1">
              <a:lumMod val="60000"/>
              <a:lumOff val="40000"/>
            </a:schemeClr>
          </a:solidFill>
          <a:ln>
            <a:noFill/>
          </a:ln>
          <a:effectLst/>
          <a:scene3d>
            <a:camera prst="orthographicFront">
              <a:rot lat="0" lon="0" rev="0"/>
            </a:camera>
            <a:lightRig rig="chilly" dir="t">
              <a:rot lat="0" lon="0" rev="18480000"/>
            </a:lightRig>
          </a:scene3d>
          <a:sp3d prstMaterial="clear">
            <a:bevelT h="63500"/>
          </a:sp3d>
        </p:spPr>
        <p:txBody>
          <a:bodyPr>
            <a:normAutofit fontScale="92500" lnSpcReduction="20000"/>
          </a:bodyPr>
          <a:lstStyle/>
          <a:p>
            <a:r>
              <a:rPr lang="fa-IR" dirty="0" smtClean="0">
                <a:solidFill>
                  <a:srgbClr val="3386BF"/>
                </a:solidFill>
                <a:cs typeface="B Titr" pitchFamily="2" charset="-78"/>
              </a:rPr>
              <a:t>شایستگی</a:t>
            </a:r>
          </a:p>
          <a:p>
            <a:r>
              <a:rPr lang="fa-IR" dirty="0" smtClean="0">
                <a:solidFill>
                  <a:srgbClr val="3386BF"/>
                </a:solidFill>
                <a:cs typeface="B Titr" pitchFamily="2" charset="-78"/>
              </a:rPr>
              <a:t>ایده کلیدی</a:t>
            </a:r>
          </a:p>
          <a:p>
            <a:r>
              <a:rPr lang="fa-IR" dirty="0" smtClean="0">
                <a:solidFill>
                  <a:srgbClr val="3386BF"/>
                </a:solidFill>
                <a:cs typeface="B Titr" pitchFamily="2" charset="-78"/>
              </a:rPr>
              <a:t>مفهوم اساسی</a:t>
            </a:r>
          </a:p>
          <a:p>
            <a:r>
              <a:rPr lang="fa-IR" dirty="0" smtClean="0">
                <a:solidFill>
                  <a:srgbClr val="3386BF"/>
                </a:solidFill>
                <a:cs typeface="B Titr" pitchFamily="2" charset="-78"/>
              </a:rPr>
              <a:t>مهارت اساسی</a:t>
            </a:r>
          </a:p>
          <a:p>
            <a:r>
              <a:rPr lang="fa-IR" dirty="0" smtClean="0">
                <a:solidFill>
                  <a:srgbClr val="3386BF"/>
                </a:solidFill>
                <a:cs typeface="B Titr" pitchFamily="2" charset="-78"/>
              </a:rPr>
              <a:t>پرسش های اساسی</a:t>
            </a:r>
          </a:p>
          <a:p>
            <a:r>
              <a:rPr lang="fa-IR" dirty="0" smtClean="0">
                <a:solidFill>
                  <a:srgbClr val="3386BF"/>
                </a:solidFill>
                <a:cs typeface="B Titr" pitchFamily="2" charset="-78"/>
              </a:rPr>
              <a:t>تکالیف عملکردی</a:t>
            </a:r>
          </a:p>
          <a:p>
            <a:r>
              <a:rPr lang="fa-IR" dirty="0" smtClean="0">
                <a:solidFill>
                  <a:srgbClr val="3386BF"/>
                </a:solidFill>
                <a:cs typeface="B Titr" pitchFamily="2" charset="-78"/>
              </a:rPr>
              <a:t>شواهد سنجش</a:t>
            </a:r>
          </a:p>
          <a:p>
            <a:r>
              <a:rPr lang="fa-IR" dirty="0" smtClean="0">
                <a:solidFill>
                  <a:srgbClr val="3386BF"/>
                </a:solidFill>
                <a:cs typeface="B Titr" pitchFamily="2" charset="-78"/>
              </a:rPr>
              <a:t>واحد یادگیری</a:t>
            </a:r>
          </a:p>
        </p:txBody>
      </p:sp>
      <p:sp>
        <p:nvSpPr>
          <p:cNvPr id="4" name="Title 3"/>
          <p:cNvSpPr>
            <a:spLocks noGrp="1"/>
          </p:cNvSpPr>
          <p:nvPr>
            <p:ph type="ctrTitle"/>
          </p:nvPr>
        </p:nvSpPr>
        <p:spPr/>
        <p:txBody>
          <a:bodyPr/>
          <a:lstStyle/>
          <a:p>
            <a:r>
              <a:rPr lang="fa-IR" sz="3600" dirty="0" smtClean="0">
                <a:cs typeface="B Titr" pitchFamily="2" charset="-78"/>
              </a:rPr>
              <a:t>آشنایی با اصطلاحات در طراحی واحد یادگیری</a:t>
            </a:r>
            <a:endParaRPr lang="en-US" sz="3600" dirty="0">
              <a:cs typeface="B Titr"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838200" y="3124200"/>
            <a:ext cx="7391400" cy="35052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Autofit/>
          </a:bodyPr>
          <a:lstStyle/>
          <a:p>
            <a:r>
              <a:rPr lang="fa-IR" sz="3200" dirty="0" smtClean="0">
                <a:solidFill>
                  <a:srgbClr val="3386BF"/>
                </a:solidFill>
                <a:cs typeface="B Titr" pitchFamily="2" charset="-78"/>
              </a:rPr>
              <a:t>عبارتی است که امکان سازماندهی مفاهیم، اصول، تعمیم ها و حقایق را در درون و بیرون حوزه یادگیری فراهم می کند و قابلیت آن را دارد تا در طول زمان بصورت عرضی (در بین موضوعات) یا طولی (پایه ها) در برنامه درسی و زندگی خارج از مدرسه و سایر موقعیت های جدید به کارگرفته شوند.</a:t>
            </a:r>
            <a:endParaRPr lang="en-US" sz="3200" dirty="0" smtClean="0">
              <a:solidFill>
                <a:srgbClr val="3386BF"/>
              </a:solidFill>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ایده کلیدی</a:t>
            </a:r>
            <a:endParaRPr lang="en-US" b="1" dirty="0">
              <a:cs typeface="B Titr"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ساختار </a:t>
            </a:r>
            <a:r>
              <a:rPr lang="fa-IR" sz="2800" b="1" smtClean="0">
                <a:solidFill>
                  <a:srgbClr val="0070C0"/>
                </a:solidFill>
                <a:cs typeface="B Titr" pitchFamily="2" charset="-78"/>
              </a:rPr>
              <a:t>و عملکرد</a:t>
            </a:r>
            <a:endParaRPr lang="fa-IR" sz="2800" b="1" dirty="0" smtClean="0">
              <a:solidFill>
                <a:srgbClr val="0070C0"/>
              </a:solidFill>
              <a:cs typeface="B Titr" pitchFamily="2" charset="-78"/>
            </a:endParaRPr>
          </a:p>
          <a:p>
            <a:pPr algn="r" rtl="1"/>
            <a:r>
              <a:rPr lang="fa-IR" sz="2800" b="1" dirty="0" smtClean="0">
                <a:solidFill>
                  <a:srgbClr val="FFC000"/>
                </a:solidFill>
                <a:cs typeface="B Titr" pitchFamily="2" charset="-78"/>
              </a:rPr>
              <a:t>سیستم </a:t>
            </a:r>
          </a:p>
          <a:p>
            <a:pPr algn="r" rtl="1"/>
            <a:r>
              <a:rPr lang="fa-IR" sz="2800" b="1" dirty="0" smtClean="0">
                <a:solidFill>
                  <a:srgbClr val="00B050"/>
                </a:solidFill>
                <a:cs typeface="B Titr" pitchFamily="2" charset="-78"/>
              </a:rPr>
              <a:t>الگو ها و روابط</a:t>
            </a:r>
          </a:p>
          <a:p>
            <a:pPr algn="r" rtl="1"/>
            <a:r>
              <a:rPr lang="fa-IR" sz="2800" b="1" dirty="0" smtClean="0">
                <a:solidFill>
                  <a:schemeClr val="accent6">
                    <a:lumMod val="60000"/>
                    <a:lumOff val="40000"/>
                  </a:schemeClr>
                </a:solidFill>
                <a:cs typeface="B Titr" pitchFamily="2" charset="-78"/>
              </a:rPr>
              <a:t>سلامت</a:t>
            </a:r>
          </a:p>
          <a:p>
            <a:pPr algn="r" rt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219200" y="3505200"/>
            <a:ext cx="6400800" cy="28956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rmAutofit lnSpcReduction="10000"/>
          </a:bodyPr>
          <a:lstStyle/>
          <a:p>
            <a:endParaRPr lang="fa-IR" sz="3600" dirty="0" smtClean="0">
              <a:solidFill>
                <a:srgbClr val="3386BF"/>
              </a:solidFill>
              <a:cs typeface="B Titr" pitchFamily="2" charset="-78"/>
            </a:endParaRPr>
          </a:p>
          <a:p>
            <a:r>
              <a:rPr lang="fa-IR" sz="3600" dirty="0" smtClean="0">
                <a:solidFill>
                  <a:srgbClr val="3386BF"/>
                </a:solidFill>
                <a:cs typeface="B Titr" pitchFamily="2" charset="-78"/>
              </a:rPr>
              <a:t>مفاهیم اساسی</a:t>
            </a:r>
            <a:r>
              <a:rPr lang="fa-IR" sz="3600" b="1" dirty="0" smtClean="0">
                <a:solidFill>
                  <a:srgbClr val="3386BF"/>
                </a:solidFill>
                <a:cs typeface="B Titr" pitchFamily="2" charset="-78"/>
              </a:rPr>
              <a:t> </a:t>
            </a:r>
            <a:r>
              <a:rPr lang="fa-IR" sz="3600" dirty="0" smtClean="0">
                <a:solidFill>
                  <a:srgbClr val="3386BF"/>
                </a:solidFill>
                <a:cs typeface="B Titr" pitchFamily="2" charset="-78"/>
              </a:rPr>
              <a:t>مجموعه ای از گزاره های انتزاعی مبنایی در یک قلمرو علمی است که دامنه معنایی آن علم را مشخص می کند. </a:t>
            </a:r>
            <a:endParaRPr lang="en-US" sz="3600" dirty="0" smtClean="0">
              <a:solidFill>
                <a:srgbClr val="3386BF"/>
              </a:solidFill>
              <a:cs typeface="B Titr" pitchFamily="2" charset="-78"/>
            </a:endParaRPr>
          </a:p>
          <a:p>
            <a:endParaRPr lang="en-US" dirty="0">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مفاهیم اساسی</a:t>
            </a:r>
            <a:endParaRPr lang="en-US" b="1" dirty="0">
              <a:cs typeface="B Tit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موج</a:t>
            </a:r>
          </a:p>
          <a:p>
            <a:pPr algn="r" rtl="1"/>
            <a:r>
              <a:rPr lang="fa-IR" sz="2800" b="1" dirty="0" smtClean="0">
                <a:solidFill>
                  <a:srgbClr val="FCCE0C"/>
                </a:solidFill>
                <a:cs typeface="B Titr" pitchFamily="2" charset="-78"/>
              </a:rPr>
              <a:t>ناحیه</a:t>
            </a:r>
          </a:p>
          <a:p>
            <a:pPr algn="r" rtl="1"/>
            <a:r>
              <a:rPr lang="fa-IR" sz="2800" b="1" dirty="0" smtClean="0">
                <a:solidFill>
                  <a:srgbClr val="00B050"/>
                </a:solidFill>
                <a:cs typeface="B Titr" pitchFamily="2" charset="-78"/>
              </a:rPr>
              <a:t>عدد</a:t>
            </a:r>
          </a:p>
          <a:p>
            <a:pPr algn="r" rtl="1"/>
            <a:r>
              <a:rPr lang="fa-IR" sz="2800" b="1" dirty="0" smtClean="0">
                <a:solidFill>
                  <a:srgbClr val="FF3399"/>
                </a:solidFill>
                <a:cs typeface="B Titr" pitchFamily="2" charset="-78"/>
              </a:rPr>
              <a:t>تورّم</a:t>
            </a:r>
          </a:p>
          <a:p>
            <a:pPr algn="r" rtl="1"/>
            <a:r>
              <a:rPr lang="fa-IR" sz="2800" b="1" dirty="0" smtClean="0">
                <a:solidFill>
                  <a:schemeClr val="accent4">
                    <a:lumMod val="60000"/>
                    <a:lumOff val="40000"/>
                  </a:schemeClr>
                </a:solidFill>
                <a:cs typeface="B Titr" pitchFamily="2" charset="-78"/>
              </a:rPr>
              <a:t>اکوسیستم</a:t>
            </a:r>
          </a:p>
          <a:p>
            <a:pPr algn="r" rtl="1"/>
            <a:r>
              <a:rPr lang="fa-IR" dirty="0" smtClean="0">
                <a:solidFill>
                  <a:srgbClr val="AE2C83"/>
                </a:solidFill>
                <a:cs typeface="B Titr" pitchFamily="2" charset="-78"/>
              </a:rPr>
              <a:t>جنبش</a:t>
            </a:r>
            <a:endParaRPr lang="en-US" dirty="0">
              <a:solidFill>
                <a:srgbClr val="AE2C83"/>
              </a:solidFill>
              <a:cs typeface="B Titr"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cs typeface="B Titr" pitchFamily="2" charset="-78"/>
              </a:rPr>
              <a:t>اسناد قانونی</a:t>
            </a:r>
            <a:endParaRPr lang="en-US" dirty="0">
              <a:cs typeface="B Titr" pitchFamily="2" charset="-78"/>
            </a:endParaRPr>
          </a:p>
        </p:txBody>
      </p:sp>
      <p:sp>
        <p:nvSpPr>
          <p:cNvPr id="5" name="Subtitle 4"/>
          <p:cNvSpPr>
            <a:spLocks noGrp="1"/>
          </p:cNvSpPr>
          <p:nvPr>
            <p:ph type="subTitle" idx="1"/>
          </p:nvPr>
        </p:nvSpPr>
        <p:spPr>
          <a:xfrm>
            <a:off x="609600" y="1524000"/>
            <a:ext cx="8001000" cy="4572000"/>
          </a:xfrm>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55000" lnSpcReduction="20000"/>
          </a:bodyPr>
          <a:lstStyle/>
          <a:p>
            <a:pPr rtl="1"/>
            <a:r>
              <a:rPr lang="fa-IR" sz="5400" baseline="30000" dirty="0" smtClean="0">
                <a:solidFill>
                  <a:schemeClr val="accent3">
                    <a:lumMod val="20000"/>
                    <a:lumOff val="80000"/>
                  </a:schemeClr>
                </a:solidFill>
                <a:cs typeface="B Titr" pitchFamily="2" charset="-78"/>
              </a:rPr>
              <a:t>-</a:t>
            </a:r>
          </a:p>
          <a:p>
            <a:pPr rtl="1">
              <a:lnSpc>
                <a:spcPct val="170000"/>
              </a:lnSpc>
            </a:pPr>
            <a:r>
              <a:rPr lang="fa-IR" sz="5400" baseline="30000" dirty="0" smtClean="0">
                <a:solidFill>
                  <a:schemeClr val="accent3">
                    <a:lumMod val="20000"/>
                    <a:lumOff val="80000"/>
                  </a:schemeClr>
                </a:solidFill>
                <a:cs typeface="B Titr" pitchFamily="2" charset="-78"/>
              </a:rPr>
              <a:t>هدف عملیاتی 11 سند تحول</a:t>
            </a:r>
          </a:p>
          <a:p>
            <a:pPr rtl="1">
              <a:lnSpc>
                <a:spcPct val="170000"/>
              </a:lnSpc>
            </a:pPr>
            <a:r>
              <a:rPr lang="ar-SA" sz="4800" dirty="0" smtClean="0">
                <a:solidFill>
                  <a:schemeClr val="accent3">
                    <a:lumMod val="20000"/>
                    <a:lumOff val="80000"/>
                  </a:schemeClr>
                </a:solidFill>
                <a:cs typeface="B Titr" pitchFamily="2" charset="-78"/>
              </a:rPr>
              <a:t>«بازمهندسی سیاست‌ها و </a:t>
            </a:r>
            <a:r>
              <a:rPr lang="ar-SA" sz="4800" b="1" dirty="0" smtClean="0">
                <a:solidFill>
                  <a:schemeClr val="accent3">
                    <a:lumMod val="20000"/>
                    <a:lumOff val="80000"/>
                  </a:schemeClr>
                </a:solidFill>
                <a:cs typeface="B Titr" pitchFamily="2" charset="-78"/>
              </a:rPr>
              <a:t>بازتنظیم اصول حاکم بر برنامه‌ درسی تربیت معلم</a:t>
            </a:r>
            <a:r>
              <a:rPr lang="ar-SA" sz="4800" dirty="0" smtClean="0">
                <a:solidFill>
                  <a:schemeClr val="accent3">
                    <a:lumMod val="20000"/>
                    <a:lumOff val="80000"/>
                  </a:schemeClr>
                </a:solidFill>
                <a:cs typeface="B Titr" pitchFamily="2" charset="-78"/>
              </a:rPr>
              <a:t> با تأکید بر </a:t>
            </a:r>
            <a:r>
              <a:rPr lang="ar-SA" sz="4800" b="1" dirty="0" smtClean="0">
                <a:solidFill>
                  <a:schemeClr val="accent3">
                    <a:lumMod val="20000"/>
                    <a:lumOff val="80000"/>
                  </a:schemeClr>
                </a:solidFill>
                <a:cs typeface="B Titr" pitchFamily="2" charset="-78"/>
              </a:rPr>
              <a:t>کارورزی</a:t>
            </a:r>
            <a:r>
              <a:rPr lang="ar-SA" sz="4800" dirty="0" smtClean="0">
                <a:solidFill>
                  <a:schemeClr val="accent3">
                    <a:lumMod val="20000"/>
                    <a:lumOff val="80000"/>
                  </a:schemeClr>
                </a:solidFill>
                <a:cs typeface="B Titr" pitchFamily="2" charset="-78"/>
              </a:rPr>
              <a:t> و </a:t>
            </a:r>
            <a:r>
              <a:rPr lang="ar-SA" sz="4800" b="1" dirty="0" smtClean="0">
                <a:solidFill>
                  <a:schemeClr val="accent3">
                    <a:lumMod val="20000"/>
                    <a:lumOff val="80000"/>
                  </a:schemeClr>
                </a:solidFill>
                <a:cs typeface="B Titr" pitchFamily="2" charset="-78"/>
              </a:rPr>
              <a:t>انطباق </a:t>
            </a:r>
            <a:r>
              <a:rPr lang="ar-SA" sz="4800" b="1" u="sng" dirty="0" smtClean="0">
                <a:solidFill>
                  <a:schemeClr val="accent3">
                    <a:lumMod val="20000"/>
                    <a:lumOff val="80000"/>
                  </a:schemeClr>
                </a:solidFill>
                <a:cs typeface="B Titr" pitchFamily="2" charset="-78"/>
              </a:rPr>
              <a:t>سطح شایستگی‌های </a:t>
            </a:r>
            <a:r>
              <a:rPr lang="ar-SA" sz="4800" b="1" dirty="0" smtClean="0">
                <a:solidFill>
                  <a:schemeClr val="accent3">
                    <a:lumMod val="20000"/>
                    <a:lumOff val="80000"/>
                  </a:schemeClr>
                </a:solidFill>
                <a:cs typeface="B Titr" pitchFamily="2" charset="-78"/>
              </a:rPr>
              <a:t>حرفه‌ای معلمان در سطح ملی و جهانی با مقتضیات الگوی برنامه درسی در نظام تعلیم و تربیت</a:t>
            </a:r>
            <a:r>
              <a:rPr lang="ar-SA" sz="4800" dirty="0" smtClean="0">
                <a:solidFill>
                  <a:schemeClr val="accent3">
                    <a:lumMod val="20000"/>
                    <a:lumOff val="80000"/>
                  </a:schemeClr>
                </a:solidFill>
                <a:cs typeface="B Titr" pitchFamily="2" charset="-78"/>
              </a:rPr>
              <a:t> و طراحی سیاست‌های مناسب برای ارتقای شیوه‌های جذب، تربیت و نگهداشت معلمان در آموزش و پرورش». </a:t>
            </a:r>
            <a:endParaRPr lang="en-US" sz="4800" dirty="0">
              <a:solidFill>
                <a:schemeClr val="accent3">
                  <a:lumMod val="20000"/>
                  <a:lumOff val="80000"/>
                </a:schemeClr>
              </a:solidFill>
              <a:cs typeface="B Tit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066800" y="3200400"/>
            <a:ext cx="6781800" cy="27432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rmAutofit/>
          </a:bodyPr>
          <a:lstStyle/>
          <a:p>
            <a:endParaRPr lang="fa-IR" dirty="0" smtClean="0">
              <a:solidFill>
                <a:srgbClr val="3386BF"/>
              </a:solidFill>
              <a:cs typeface="B Titr" pitchFamily="2" charset="-78"/>
            </a:endParaRPr>
          </a:p>
          <a:p>
            <a:r>
              <a:rPr lang="fa-IR" sz="3200" dirty="0" smtClean="0">
                <a:solidFill>
                  <a:srgbClr val="3386BF"/>
                </a:solidFill>
                <a:cs typeface="B Titr" pitchFamily="2" charset="-78"/>
              </a:rPr>
              <a:t>مهارت های اساسی مجموعه ای از کیفیت ها (توانایی های ذهنی یا فیزیکی) است که می توانند در یک قلمرو علمی خاص یا مشترک با سایر قلمرو های علمی مطرح شود.</a:t>
            </a:r>
            <a:endParaRPr lang="en-US" sz="3200" dirty="0" smtClean="0">
              <a:solidFill>
                <a:srgbClr val="3386BF"/>
              </a:solidFill>
              <a:cs typeface="B Titr" pitchFamily="2" charset="-78"/>
            </a:endParaRPr>
          </a:p>
          <a:p>
            <a:endParaRPr lang="en-US" sz="3200" dirty="0">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مهارت های اساسی</a:t>
            </a:r>
            <a:endParaRPr lang="en-US" b="1" dirty="0">
              <a:cs typeface="B Titr"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محاسبه</a:t>
            </a:r>
          </a:p>
          <a:p>
            <a:pPr algn="r" rtl="1"/>
            <a:r>
              <a:rPr lang="fa-IR" sz="2800" b="1" dirty="0" smtClean="0">
                <a:solidFill>
                  <a:srgbClr val="FFC000"/>
                </a:solidFill>
                <a:cs typeface="B Titr" pitchFamily="2" charset="-78"/>
              </a:rPr>
              <a:t>ترسیم نقشه</a:t>
            </a:r>
          </a:p>
          <a:p>
            <a:pPr algn="r" rtl="1"/>
            <a:r>
              <a:rPr lang="fa-IR" sz="2800" b="1" dirty="0" smtClean="0">
                <a:solidFill>
                  <a:srgbClr val="00B050"/>
                </a:solidFill>
                <a:cs typeface="B Titr" pitchFamily="2" charset="-78"/>
              </a:rPr>
              <a:t>تصمیم گیری</a:t>
            </a:r>
          </a:p>
          <a:p>
            <a:pPr algn="r" rtl="1"/>
            <a:r>
              <a:rPr lang="fa-IR" sz="2800" b="1" dirty="0" smtClean="0">
                <a:solidFill>
                  <a:schemeClr val="accent6">
                    <a:lumMod val="60000"/>
                    <a:lumOff val="40000"/>
                  </a:schemeClr>
                </a:solidFill>
                <a:cs typeface="B Titr" pitchFamily="2" charset="-78"/>
              </a:rPr>
              <a:t>گوش دادن</a:t>
            </a:r>
          </a:p>
          <a:p>
            <a:pPr algn="r" rt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اصل: انبساط و انقباض </a:t>
            </a:r>
          </a:p>
          <a:p>
            <a:pPr algn="r" rtl="1"/>
            <a:r>
              <a:rPr lang="fa-IR" sz="2800" b="1" dirty="0" smtClean="0">
                <a:solidFill>
                  <a:srgbClr val="FFC000"/>
                </a:solidFill>
                <a:cs typeface="B Titr" pitchFamily="2" charset="-78"/>
              </a:rPr>
              <a:t>تعمیم: فلزات در اثر حرات منبسط می شوند</a:t>
            </a:r>
          </a:p>
          <a:p>
            <a:pPr algn="r" rtl="1"/>
            <a:r>
              <a:rPr lang="fa-IR" sz="2800" b="1" dirty="0" smtClean="0">
                <a:solidFill>
                  <a:srgbClr val="00B050"/>
                </a:solidFill>
                <a:cs typeface="B Titr" pitchFamily="2" charset="-78"/>
              </a:rPr>
              <a:t>اطلاعات جزئی: فاصله زمین تا خورشید </a:t>
            </a:r>
            <a:r>
              <a:rPr lang="fa-IR" sz="2800" dirty="0" smtClean="0">
                <a:solidFill>
                  <a:srgbClr val="00B050"/>
                </a:solidFill>
                <a:cs typeface="B Titr" pitchFamily="2" charset="-78"/>
              </a:rPr>
              <a:t>یک واحد نجومی است</a:t>
            </a:r>
            <a:endParaRPr lang="fa-IR" sz="2800" b="1" dirty="0" smtClean="0">
              <a:solidFill>
                <a:srgbClr val="00B050"/>
              </a:solidFill>
              <a:cs typeface="B Titr" pitchFamily="2" charset="-78"/>
            </a:endParaRPr>
          </a:p>
          <a:p>
            <a:pPr algn="r" rtl="1"/>
            <a:r>
              <a:rPr lang="fa-IR" sz="2800" b="1" dirty="0" smtClean="0">
                <a:solidFill>
                  <a:schemeClr val="accent6">
                    <a:lumMod val="60000"/>
                    <a:lumOff val="40000"/>
                  </a:schemeClr>
                </a:solidFill>
                <a:cs typeface="B Titr" pitchFamily="2" charset="-78"/>
              </a:rPr>
              <a:t>قاعده: ساخت فعل مضارع از بن فعل</a:t>
            </a:r>
          </a:p>
          <a:p>
            <a:pPr algn="r" rt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cs typeface="B Titr" pitchFamily="2" charset="-78"/>
              </a:rPr>
              <a:t>شایستگی ها</a:t>
            </a:r>
            <a:endParaRPr lang="en-US" dirty="0">
              <a:solidFill>
                <a:srgbClr val="FF0000"/>
              </a:solidFill>
              <a:cs typeface="B Titr" pitchFamily="2" charset="-78"/>
            </a:endParaRPr>
          </a:p>
        </p:txBody>
      </p:sp>
      <p:sp>
        <p:nvSpPr>
          <p:cNvPr id="3" name="Content Placeholder 2"/>
          <p:cNvSpPr>
            <a:spLocks noGrp="1"/>
          </p:cNvSpPr>
          <p:nvPr>
            <p:ph idx="1"/>
          </p:nvPr>
        </p:nvSpPr>
        <p:spPr>
          <a:xfrm>
            <a:off x="228600" y="1600201"/>
            <a:ext cx="8610600" cy="5105399"/>
          </a:xfrm>
          <a:solidFill>
            <a:schemeClr val="tx1"/>
          </a:solidFill>
          <a:ln w="57150">
            <a:solidFill>
              <a:srgbClr val="FF0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2500" lnSpcReduction="10000"/>
          </a:bodyPr>
          <a:lstStyle/>
          <a:p>
            <a:pPr rtl="1">
              <a:buNone/>
            </a:pPr>
            <a:endParaRPr lang="en-US" dirty="0" smtClean="0">
              <a:cs typeface="B Titr" pitchFamily="2" charset="-78"/>
            </a:endParaRPr>
          </a:p>
          <a:p>
            <a:pPr algn="just" rtl="1">
              <a:buClr>
                <a:srgbClr val="FF0000"/>
              </a:buClr>
            </a:pPr>
            <a:r>
              <a:rPr lang="fa-IR" sz="3400" b="1" dirty="0" smtClean="0">
                <a:solidFill>
                  <a:srgbClr val="FF0000"/>
                </a:solidFill>
                <a:cs typeface="B Titr" pitchFamily="2" charset="-78"/>
              </a:rPr>
              <a:t>تلفیق پذیر: </a:t>
            </a:r>
            <a:r>
              <a:rPr lang="fa-IR" sz="3400" b="1" dirty="0" smtClean="0">
                <a:solidFill>
                  <a:schemeClr val="bg1"/>
                </a:solidFill>
                <a:cs typeface="B Titr" pitchFamily="2" charset="-78"/>
              </a:rPr>
              <a:t>یک شایستگی تلفیق منسجمی از عناصر مورد نیاز برای حل مساله های تربیتی است. </a:t>
            </a:r>
            <a:endParaRPr lang="en-US" sz="3400" b="1" dirty="0" smtClean="0">
              <a:solidFill>
                <a:schemeClr val="bg1"/>
              </a:solidFill>
              <a:cs typeface="B Titr" pitchFamily="2" charset="-78"/>
            </a:endParaRPr>
          </a:p>
          <a:p>
            <a:pPr algn="just" rtl="1">
              <a:buClr>
                <a:srgbClr val="FF0000"/>
              </a:buClr>
            </a:pPr>
            <a:r>
              <a:rPr lang="fa-IR" sz="3400" b="1" dirty="0" smtClean="0">
                <a:solidFill>
                  <a:srgbClr val="FF0000"/>
                </a:solidFill>
                <a:cs typeface="B Titr" pitchFamily="2" charset="-78"/>
              </a:rPr>
              <a:t>پایدار: </a:t>
            </a:r>
            <a:r>
              <a:rPr lang="fa-IR" sz="3400" b="1" dirty="0" smtClean="0">
                <a:solidFill>
                  <a:schemeClr val="bg1"/>
                </a:solidFill>
                <a:cs typeface="B Titr" pitchFamily="2" charset="-78"/>
              </a:rPr>
              <a:t>یک ویژگی شایستگی تداوم، پایداری و قابلیت توسعه آن در گذر زمان است. اهداف متکی بر محتوا (برای مثال دانش و مهارت ) با گذشت زمان تغییر می کند</a:t>
            </a:r>
            <a:r>
              <a:rPr lang="en-US" sz="3400" b="1" dirty="0" smtClean="0">
                <a:solidFill>
                  <a:schemeClr val="bg1"/>
                </a:solidFill>
                <a:cs typeface="B Titr" pitchFamily="2" charset="-78"/>
              </a:rPr>
              <a:t>.</a:t>
            </a:r>
          </a:p>
          <a:p>
            <a:pPr algn="just" rtl="1">
              <a:buClr>
                <a:srgbClr val="FF0000"/>
              </a:buClr>
            </a:pPr>
            <a:r>
              <a:rPr lang="fa-IR" sz="3400" b="1" dirty="0" smtClean="0">
                <a:solidFill>
                  <a:srgbClr val="FF0000"/>
                </a:solidFill>
                <a:cs typeface="B Titr" pitchFamily="2" charset="-78"/>
              </a:rPr>
              <a:t>خاص بودن: </a:t>
            </a:r>
            <a:r>
              <a:rPr lang="fa-IR" sz="3400" b="1" dirty="0" smtClean="0">
                <a:solidFill>
                  <a:schemeClr val="bg1"/>
                </a:solidFill>
                <a:cs typeface="B Titr" pitchFamily="2" charset="-78"/>
              </a:rPr>
              <a:t>شایستگی ها </a:t>
            </a:r>
            <a:r>
              <a:rPr lang="ar-SA" sz="3400" b="1" dirty="0" smtClean="0">
                <a:solidFill>
                  <a:schemeClr val="bg1"/>
                </a:solidFill>
                <a:cs typeface="B Titr" pitchFamily="2" charset="-78"/>
              </a:rPr>
              <a:t>ترکیبی از مهارت های شناختی و </a:t>
            </a:r>
            <a:r>
              <a:rPr lang="fa-IR" sz="3400" b="1" dirty="0" smtClean="0">
                <a:solidFill>
                  <a:schemeClr val="bg1"/>
                </a:solidFill>
                <a:cs typeface="B Titr" pitchFamily="2" charset="-78"/>
              </a:rPr>
              <a:t>فراشناختی، </a:t>
            </a:r>
            <a:r>
              <a:rPr lang="ar-SA" sz="3400" b="1" dirty="0" smtClean="0">
                <a:solidFill>
                  <a:schemeClr val="bg1"/>
                </a:solidFill>
                <a:cs typeface="B Titr" pitchFamily="2" charset="-78"/>
              </a:rPr>
              <a:t>مهارت ها، دانش (دانش </a:t>
            </a:r>
            <a:r>
              <a:rPr lang="fa-IR" sz="3400" b="1" dirty="0" smtClean="0">
                <a:solidFill>
                  <a:schemeClr val="bg1"/>
                </a:solidFill>
                <a:cs typeface="B Titr" pitchFamily="2" charset="-78"/>
              </a:rPr>
              <a:t>آشکار و دانش </a:t>
            </a:r>
            <a:r>
              <a:rPr lang="ar-SA" sz="3400" b="1" dirty="0" smtClean="0">
                <a:solidFill>
                  <a:schemeClr val="bg1"/>
                </a:solidFill>
                <a:cs typeface="B Titr" pitchFamily="2" charset="-78"/>
              </a:rPr>
              <a:t>ضمنی</a:t>
            </a:r>
            <a:r>
              <a:rPr lang="fa-IR" sz="3400" b="1" dirty="0" smtClean="0">
                <a:solidFill>
                  <a:schemeClr val="bg1"/>
                </a:solidFill>
                <a:cs typeface="B Titr" pitchFamily="2" charset="-78"/>
              </a:rPr>
              <a:t>) </a:t>
            </a:r>
            <a:r>
              <a:rPr lang="ar-SA" sz="3400" b="1" dirty="0" smtClean="0">
                <a:solidFill>
                  <a:schemeClr val="bg1"/>
                </a:solidFill>
                <a:cs typeface="B Titr" pitchFamily="2" charset="-78"/>
              </a:rPr>
              <a:t>انگیزش، ارزش ها، نگرش ها، هیجا</a:t>
            </a:r>
            <a:r>
              <a:rPr lang="fa-IR" sz="3400" b="1" dirty="0" smtClean="0">
                <a:solidFill>
                  <a:schemeClr val="bg1"/>
                </a:solidFill>
                <a:cs typeface="B Titr" pitchFamily="2" charset="-78"/>
              </a:rPr>
              <a:t>ن</a:t>
            </a:r>
            <a:r>
              <a:rPr lang="ar-SA" sz="3400" b="1" dirty="0" smtClean="0">
                <a:solidFill>
                  <a:schemeClr val="bg1"/>
                </a:solidFill>
                <a:cs typeface="B Titr" pitchFamily="2" charset="-78"/>
              </a:rPr>
              <a:t>ات و رفتار های اجتماعی که برای انجام یک عمل </a:t>
            </a:r>
            <a:r>
              <a:rPr lang="fa-IR" sz="3400" b="1" dirty="0" smtClean="0">
                <a:solidFill>
                  <a:schemeClr val="bg1"/>
                </a:solidFill>
                <a:cs typeface="B Titr" pitchFamily="2" charset="-78"/>
              </a:rPr>
              <a:t>حرفه‏ای </a:t>
            </a:r>
            <a:r>
              <a:rPr lang="ar-SA" sz="3400" b="1" dirty="0" smtClean="0">
                <a:solidFill>
                  <a:schemeClr val="bg1"/>
                </a:solidFill>
                <a:cs typeface="B Titr" pitchFamily="2" charset="-78"/>
              </a:rPr>
              <a:t>در زمینه</a:t>
            </a:r>
            <a:r>
              <a:rPr lang="fa-IR" sz="3400" b="1" dirty="0" smtClean="0">
                <a:solidFill>
                  <a:schemeClr val="bg1"/>
                </a:solidFill>
                <a:cs typeface="B Titr" pitchFamily="2" charset="-78"/>
              </a:rPr>
              <a:t>‏ای</a:t>
            </a:r>
            <a:r>
              <a:rPr lang="ar-SA" sz="3400" b="1" dirty="0" smtClean="0">
                <a:solidFill>
                  <a:schemeClr val="bg1"/>
                </a:solidFill>
                <a:cs typeface="B Titr" pitchFamily="2" charset="-78"/>
              </a:rPr>
              <a:t> خاصی بسیج می شوند</a:t>
            </a:r>
            <a:endParaRPr lang="en-US" sz="3400" b="1" dirty="0">
              <a:solidFill>
                <a:schemeClr val="bg1"/>
              </a:solidFill>
              <a:cs typeface="B Titr"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1143000"/>
          </a:xfrm>
          <a:solidFill>
            <a:schemeClr val="accent3">
              <a:lumMod val="75000"/>
            </a:schemeClr>
          </a:solidFill>
          <a:scene3d>
            <a:camera prst="orthographicFront"/>
            <a:lightRig rig="threePt" dir="t"/>
          </a:scene3d>
          <a:sp3d>
            <a:bevelT/>
          </a:sp3d>
        </p:spPr>
        <p:txBody>
          <a:bodyPr/>
          <a:lstStyle/>
          <a:p>
            <a:pPr algn="ctr"/>
            <a:r>
              <a:rPr lang="fa-IR"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شایستگی</a:t>
            </a:r>
            <a:endParaRPr lang="en-US"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sp>
        <p:nvSpPr>
          <p:cNvPr id="3" name="Content Placeholder 2"/>
          <p:cNvSpPr>
            <a:spLocks noGrp="1"/>
          </p:cNvSpPr>
          <p:nvPr>
            <p:ph sz="quarter" idx="1"/>
          </p:nvPr>
        </p:nvSpPr>
        <p:spPr>
          <a:xfrm>
            <a:off x="685800" y="1752600"/>
            <a:ext cx="7772400" cy="4572000"/>
          </a:xfr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10000"/>
          </a:bodyPr>
          <a:lstStyle/>
          <a:p>
            <a:pPr algn="r" rtl="1">
              <a:buClr>
                <a:schemeClr val="accent3">
                  <a:lumMod val="50000"/>
                </a:schemeClr>
              </a:buClr>
            </a:pPr>
            <a:r>
              <a:rPr lang="fa-IR" sz="3600" dirty="0" smtClean="0">
                <a:cs typeface="B Titr" pitchFamily="2" charset="-78"/>
              </a:rPr>
              <a:t>شایستگی</a:t>
            </a:r>
            <a:r>
              <a:rPr lang="ar-SA" sz="3600" dirty="0" smtClean="0">
                <a:cs typeface="B Titr" pitchFamily="2" charset="-78"/>
              </a:rPr>
              <a:t> یادگیری باید شامل:</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موقعیت/ مسئله‏ای که</a:t>
            </a:r>
            <a:r>
              <a:rPr lang="fa-IR" sz="3600" dirty="0" smtClean="0">
                <a:cs typeface="B Titr" pitchFamily="2" charset="-78"/>
              </a:rPr>
              <a:t> منجر به ساخت معنی </a:t>
            </a:r>
            <a:r>
              <a:rPr lang="ar-SA" sz="3600" dirty="0" smtClean="0">
                <a:cs typeface="B Titr" pitchFamily="2" charset="-78"/>
              </a:rPr>
              <a:t> </a:t>
            </a:r>
            <a:r>
              <a:rPr lang="fa-IR" sz="3600" dirty="0" smtClean="0">
                <a:cs typeface="B Titr" pitchFamily="2" charset="-78"/>
              </a:rPr>
              <a:t>از سوی </a:t>
            </a:r>
            <a:r>
              <a:rPr lang="ar-SA" sz="3600" dirty="0" smtClean="0">
                <a:cs typeface="B Titr" pitchFamily="2" charset="-78"/>
              </a:rPr>
              <a:t>دانش آموز می شود</a:t>
            </a:r>
            <a:r>
              <a:rPr lang="fa-IR" sz="3600" dirty="0" smtClean="0">
                <a:cs typeface="B Titr" pitchFamily="2" charset="-78"/>
              </a:rPr>
              <a:t> و می تواند یادگیری رابه موقعیت جدید انتقال دهد</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توانایی ها/ قابلیت های یادگیرنده</a:t>
            </a:r>
            <a:r>
              <a:rPr lang="fa-IR" sz="3600" dirty="0" smtClean="0">
                <a:cs typeface="B Titr" pitchFamily="2" charset="-78"/>
              </a:rPr>
              <a:t>،</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ملاک های ارزیابی عملکرد (شواهد)</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سطح عملکرد (کیفت/ کمیت)/ تولید مورد انتظار</a:t>
            </a:r>
            <a:r>
              <a:rPr lang="fa-IR" sz="3600" dirty="0" smtClean="0">
                <a:cs typeface="B Titr" pitchFamily="2" charset="-78"/>
              </a:rPr>
              <a:t> (آنچه پیش بینی شده و آن برآمده از موقعیت است)</a:t>
            </a:r>
          </a:p>
          <a:p>
            <a:pPr algn="r" rtl="1">
              <a:buClr>
                <a:schemeClr val="accent3">
                  <a:lumMod val="50000"/>
                </a:schemeClr>
              </a:buClr>
            </a:pPr>
            <a:endParaRPr lang="en-US" sz="3600" dirty="0" smtClean="0">
              <a:cs typeface="B Titr" pitchFamily="2" charset="-78"/>
            </a:endParaRPr>
          </a:p>
          <a:p>
            <a:pPr algn="r"/>
            <a:endParaRPr lang="en-US" sz="3600" dirty="0">
              <a:cs typeface="B Titr"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lvl="0" algn="ctr" rtl="1">
              <a:buNone/>
            </a:pPr>
            <a:r>
              <a:rPr lang="fa-IR" sz="2800" dirty="0" smtClean="0">
                <a:solidFill>
                  <a:srgbClr val="00B050"/>
                </a:solidFill>
                <a:cs typeface="B Titr" pitchFamily="2" charset="-78"/>
              </a:rPr>
              <a:t>با درک مسئولیت ها در قبال سلامت و بهداشت جامعه، در برنامه های ارتقای سلامت/ تفریحات سالم/ سالم سازی محیط زیست مشارکت ‏کند و بر اساس نتایج آن برای حفظ/ارتقاء سلامت در زندگی خود تصمیم گیری نماید</a:t>
            </a:r>
            <a:r>
              <a:rPr lang="fa-IR" sz="2800" dirty="0" smtClean="0">
                <a:solidFill>
                  <a:srgbClr val="00B050"/>
                </a:solidFill>
              </a:rPr>
              <a:t>.</a:t>
            </a:r>
            <a:endParaRPr lang="en-US" sz="2800" dirty="0" smtClean="0">
              <a:solidFill>
                <a:srgbClr val="00B05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a:t>
            </a:r>
            <a:r>
              <a:rPr lang="fa-IR" dirty="0" smtClean="0">
                <a:ln w="10160">
                  <a:solidFill>
                    <a:schemeClr val="accent1"/>
                  </a:solidFill>
                  <a:prstDash val="solid"/>
                </a:ln>
                <a:solidFill>
                  <a:srgbClr val="FFFFFF"/>
                </a:solidFill>
                <a:effectLst>
                  <a:outerShdw blurRad="38100" dist="32000" dir="5400000" algn="tl">
                    <a:srgbClr val="000000">
                      <a:alpha val="30000"/>
                    </a:srgbClr>
                  </a:outerShdw>
                </a:effectLst>
                <a:cs typeface="B Titr" pitchFamily="2" charset="-78"/>
              </a:rPr>
              <a:t>پرسش ها اساسی</a:t>
            </a:r>
            <a:endParaRPr lang="en-US" dirty="0">
              <a:solidFill>
                <a:schemeClr val="accent6">
                  <a:lumMod val="75000"/>
                </a:schemeClr>
              </a:solidFill>
              <a:cs typeface="B Titr" pitchFamily="2" charset="-78"/>
            </a:endParaRPr>
          </a:p>
        </p:txBody>
      </p:sp>
      <p:sp>
        <p:nvSpPr>
          <p:cNvPr id="4" name="TextBox 3"/>
          <p:cNvSpPr txBox="1"/>
          <p:nvPr/>
        </p:nvSpPr>
        <p:spPr>
          <a:xfrm>
            <a:off x="304800" y="1447800"/>
            <a:ext cx="8610600" cy="6740307"/>
          </a:xfrm>
          <a:prstGeom prst="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پرسش های اساسی با تکیه بر ایده کلیدی در شایستگی ها تصویر روشنی از آموزش را پیش روی ما قرار می دهد. </a:t>
            </a: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یک پرسش برانگیزاننده و قابل بحث است که:</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1) علاقه به مطالعه های هوشمندانه و مرتبط در مورد ایده های کلیدی و محتوای اصلی را برانگیزد.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2)باعث تفکر عمیق،گفت و گو های جالب توجه ،پژوهش پایدار و ادراک تازه و هم چنین پرسش های جدید شود.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3) دانش آموزان را وادارد که  برای ایده ها و پاسخ پرسش هایشان شواهد مستدل ارایه کنند. </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a:t>
            </a:r>
            <a:r>
              <a:rPr lang="fa-IR" dirty="0" smtClean="0">
                <a:ln w="10160">
                  <a:solidFill>
                    <a:schemeClr val="accent1"/>
                  </a:solidFill>
                  <a:prstDash val="solid"/>
                </a:ln>
                <a:solidFill>
                  <a:srgbClr val="FFFFFF"/>
                </a:solidFill>
                <a:effectLst>
                  <a:outerShdw blurRad="38100" dist="32000" dir="5400000" algn="tl">
                    <a:srgbClr val="000000">
                      <a:alpha val="30000"/>
                    </a:srgbClr>
                  </a:outerShdw>
                </a:effectLst>
                <a:cs typeface="B Titr" pitchFamily="2" charset="-78"/>
              </a:rPr>
              <a:t>پرسش ها اساسی</a:t>
            </a:r>
            <a:endParaRPr lang="en-US" dirty="0">
              <a:solidFill>
                <a:schemeClr val="accent6">
                  <a:lumMod val="75000"/>
                </a:schemeClr>
              </a:solidFill>
              <a:cs typeface="B Titr" pitchFamily="2" charset="-78"/>
            </a:endParaRPr>
          </a:p>
        </p:txBody>
      </p:sp>
      <p:sp>
        <p:nvSpPr>
          <p:cNvPr id="4" name="TextBox 3"/>
          <p:cNvSpPr txBox="1"/>
          <p:nvPr/>
        </p:nvSpPr>
        <p:spPr>
          <a:xfrm>
            <a:off x="152400" y="1876485"/>
            <a:ext cx="8763000" cy="4524315"/>
          </a:xfrm>
          <a:prstGeom prst="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4) دانش آموزان را تشویق کند تا به طور مدام در تفکر عمیق و ایده های  اساسی ،فرضیات و دروس قبل بازنگری کنند.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5)باعث شود که در ذهن دانش اموز  کشف وجودِ یک ارتباط معنا دار  با آموخته های قبلی و تجارب شخصی  جرقه زند. </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6)به طور طبیعی فرصت هایی برای انتقال اموخته ها به موقعیت ها و موضوعات جدید فراهم کند.</a:t>
            </a:r>
            <a:endPar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«چگونه موج رفتار موجی نشان می دهد»</a:t>
            </a:r>
          </a:p>
          <a:p>
            <a:pPr algn="r" rtl="1"/>
            <a:r>
              <a:rPr lang="fa-IR" sz="2800" b="1" dirty="0" smtClean="0">
                <a:solidFill>
                  <a:srgbClr val="FFC000"/>
                </a:solidFill>
                <a:cs typeface="B Titr" pitchFamily="2" charset="-78"/>
              </a:rPr>
              <a:t>«چگونه نویسنده های معروف خوانندگانشان را روی داستان میخکوب می کنند؟»</a:t>
            </a:r>
          </a:p>
          <a:p>
            <a:pPr algn="r" rtl="1"/>
            <a:r>
              <a:rPr lang="fa-IR" sz="2800" b="1" dirty="0" smtClean="0">
                <a:solidFill>
                  <a:srgbClr val="00B050"/>
                </a:solidFill>
                <a:cs typeface="B Titr" pitchFamily="2" charset="-78"/>
              </a:rPr>
              <a:t>«چه مدلی چرخه اقتصادی را بهتر نشان می دهد؟»</a:t>
            </a:r>
          </a:p>
          <a:p>
            <a:pPr algn="r" rtl="1"/>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8229600" cy="2438400"/>
          </a:xfrm>
        </p:spPr>
        <p:txBody>
          <a:bodyPr>
            <a:normAutofit fontScale="90000"/>
          </a:bodyPr>
          <a:lstStyle/>
          <a:p>
            <a:pPr lvl="0" rtl="1"/>
            <a:r>
              <a:rPr lang="ar-SA" b="1" dirty="0" smtClean="0">
                <a:solidFill>
                  <a:srgbClr val="92D050"/>
                </a:solidFill>
                <a:cs typeface="B Titr" pitchFamily="2" charset="-78"/>
              </a:rPr>
              <a:t>شواهد یادگیری مطلوب کدامند؟</a:t>
            </a:r>
            <a:r>
              <a:rPr lang="en-US" dirty="0" smtClean="0">
                <a:solidFill>
                  <a:srgbClr val="92D050"/>
                </a:solidFill>
                <a:cs typeface="B Titr" pitchFamily="2" charset="-78"/>
              </a:rPr>
              <a:t/>
            </a:r>
            <a:br>
              <a:rPr lang="en-US" dirty="0" smtClean="0">
                <a:solidFill>
                  <a:srgbClr val="92D050"/>
                </a:solidFill>
                <a:cs typeface="B Titr" pitchFamily="2" charset="-78"/>
              </a:rPr>
            </a:br>
            <a:r>
              <a:rPr lang="ar-SA" b="1" dirty="0" smtClean="0">
                <a:solidFill>
                  <a:srgbClr val="92D050"/>
                </a:solidFill>
                <a:cs typeface="B Titr" pitchFamily="2" charset="-78"/>
              </a:rPr>
              <a:t> </a:t>
            </a:r>
            <a:r>
              <a:rPr lang="en-US" dirty="0" smtClean="0">
                <a:cs typeface="B Titr" pitchFamily="2" charset="-78"/>
              </a:rPr>
              <a:t/>
            </a:r>
            <a:br>
              <a:rPr lang="en-US" dirty="0" smtClean="0">
                <a:cs typeface="B Titr" pitchFamily="2" charset="-78"/>
              </a:rPr>
            </a:br>
            <a:r>
              <a:rPr lang="ar-SA" b="1" dirty="0" smtClean="0">
                <a:cs typeface="B Titr" pitchFamily="2" charset="-78"/>
              </a:rPr>
              <a:t>به طور خاص چه </a:t>
            </a:r>
            <a:r>
              <a:rPr lang="fa-IR" b="1" dirty="0" smtClean="0">
                <a:cs typeface="B Titr" pitchFamily="2" charset="-78"/>
              </a:rPr>
              <a:t>شواهد</a:t>
            </a:r>
            <a:r>
              <a:rPr lang="ar-SA" b="1" dirty="0" smtClean="0">
                <a:cs typeface="B Titr" pitchFamily="2" charset="-78"/>
              </a:rPr>
              <a:t>ی حاکی از </a:t>
            </a:r>
            <a:r>
              <a:rPr lang="fa-IR" b="1" dirty="0" smtClean="0">
                <a:cs typeface="B Titr" pitchFamily="2" charset="-78"/>
              </a:rPr>
              <a:t>درک</a:t>
            </a:r>
            <a:r>
              <a:rPr lang="ar-SA" b="1" dirty="0" smtClean="0">
                <a:cs typeface="B Titr" pitchFamily="2" charset="-78"/>
              </a:rPr>
              <a:t> </a:t>
            </a:r>
            <a:r>
              <a:rPr lang="fa-IR" b="1" dirty="0" smtClean="0">
                <a:cs typeface="B Titr" pitchFamily="2" charset="-78"/>
              </a:rPr>
              <a:t>عمیق</a:t>
            </a:r>
            <a:r>
              <a:rPr lang="ar-SA" b="1" dirty="0" smtClean="0">
                <a:cs typeface="B Titr" pitchFamily="2" charset="-78"/>
              </a:rPr>
              <a:t> است؟</a:t>
            </a:r>
            <a:endParaRPr lang="en-US" dirty="0"/>
          </a:p>
        </p:txBody>
      </p:sp>
      <p:sp>
        <p:nvSpPr>
          <p:cNvPr id="6" name="Subtitle 5"/>
          <p:cNvSpPr>
            <a:spLocks noGrp="1"/>
          </p:cNvSpPr>
          <p:nvPr>
            <p:ph type="subTitle" idx="1"/>
          </p:nvPr>
        </p:nvSpPr>
        <p:spPr>
          <a:xfrm>
            <a:off x="381000" y="3048000"/>
            <a:ext cx="8534400" cy="3810000"/>
          </a:xfrm>
        </p:spPr>
        <p:txBody>
          <a:bodyPr>
            <a:noAutofit/>
          </a:bodyPr>
          <a:lstStyle/>
          <a:p>
            <a:pPr rtl="1"/>
            <a:r>
              <a:rPr lang="fa-IR" sz="3500" dirty="0" smtClean="0">
                <a:solidFill>
                  <a:srgbClr val="00B050"/>
                </a:solidFill>
                <a:cs typeface="B Titr" pitchFamily="2" charset="-78"/>
              </a:rPr>
              <a:t>چگونه می توان فهمید که دانش آموز به نتایج مطلوب و استانداردها در برنامه درسی دست یافته اند؟</a:t>
            </a:r>
          </a:p>
          <a:p>
            <a:pPr rtl="1"/>
            <a:r>
              <a:rPr lang="fa-IR" sz="3500" dirty="0" smtClean="0">
                <a:cs typeface="B Titr" pitchFamily="2" charset="-78"/>
              </a:rPr>
              <a:t> </a:t>
            </a:r>
            <a:r>
              <a:rPr lang="fa-IR" sz="3500" dirty="0" smtClean="0">
                <a:solidFill>
                  <a:srgbClr val="FF0000"/>
                </a:solidFill>
                <a:cs typeface="B Titr" pitchFamily="2" charset="-78"/>
              </a:rPr>
              <a:t>چگونه می توان دریافت که دانش آموز "ایده کلید" را به درستی درک کرده اند؟ </a:t>
            </a:r>
          </a:p>
          <a:p>
            <a:pPr rtl="1"/>
            <a:r>
              <a:rPr lang="fa-IR" sz="3500" dirty="0" smtClean="0">
                <a:solidFill>
                  <a:srgbClr val="0070C0"/>
                </a:solidFill>
                <a:cs typeface="B Titr" pitchFamily="2" charset="-78"/>
              </a:rPr>
              <a:t>چه شواهدی دست یابی دانش آموز به تمام شایستگی ها را تایید می کند؟ </a:t>
            </a:r>
            <a:endParaRPr lang="en-US" sz="3500" dirty="0">
              <a:solidFill>
                <a:srgbClr val="0070C0"/>
              </a:solidFill>
              <a:cs typeface="B Titr"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cs typeface="B Titr" pitchFamily="2" charset="-78"/>
              </a:rPr>
              <a:t>اسناد قانونی</a:t>
            </a:r>
            <a:endParaRPr lang="en-US" dirty="0">
              <a:cs typeface="B Titr" pitchFamily="2" charset="-78"/>
            </a:endParaRPr>
          </a:p>
        </p:txBody>
      </p:sp>
      <p:sp>
        <p:nvSpPr>
          <p:cNvPr id="5" name="Subtitle 4"/>
          <p:cNvSpPr>
            <a:spLocks noGrp="1"/>
          </p:cNvSpPr>
          <p:nvPr>
            <p:ph type="subTitle" idx="1"/>
          </p:nvPr>
        </p:nvSpPr>
        <p:spPr>
          <a:xfrm>
            <a:off x="609600" y="1524000"/>
            <a:ext cx="7772400" cy="4572000"/>
          </a:xfrm>
          <a:solidFill>
            <a:srgbClr val="339966"/>
          </a:solidFill>
        </p:spPr>
        <p:txBody>
          <a:bodyPr>
            <a:normAutofit fontScale="85000" lnSpcReduction="10000"/>
          </a:bodyPr>
          <a:lstStyle/>
          <a:p>
            <a:pPr rtl="1"/>
            <a:r>
              <a:rPr lang="fa-IR" sz="5400" baseline="30000" dirty="0" smtClean="0">
                <a:solidFill>
                  <a:schemeClr val="accent3">
                    <a:lumMod val="20000"/>
                    <a:lumOff val="80000"/>
                  </a:schemeClr>
                </a:solidFill>
                <a:cs typeface="B Titr" pitchFamily="2" charset="-78"/>
              </a:rPr>
              <a:t>-</a:t>
            </a:r>
          </a:p>
          <a:p>
            <a:pPr rtl="1"/>
            <a:r>
              <a:rPr lang="fa-IR" sz="5400" baseline="30000" dirty="0" smtClean="0">
                <a:solidFill>
                  <a:schemeClr val="accent3">
                    <a:lumMod val="20000"/>
                    <a:lumOff val="80000"/>
                  </a:schemeClr>
                </a:solidFill>
                <a:cs typeface="B Titr" pitchFamily="2" charset="-78"/>
              </a:rPr>
              <a:t>هدف عملیاتی 11 سند تحول</a:t>
            </a:r>
          </a:p>
          <a:p>
            <a:pPr rtl="1"/>
            <a:r>
              <a:rPr lang="fa-IR" sz="5400" baseline="30000" dirty="0" smtClean="0">
                <a:solidFill>
                  <a:schemeClr val="accent3">
                    <a:lumMod val="20000"/>
                    <a:lumOff val="80000"/>
                  </a:schemeClr>
                </a:solidFill>
                <a:cs typeface="B Titr" pitchFamily="2" charset="-78"/>
              </a:rPr>
              <a:t>استقرار سازوکارهای</a:t>
            </a:r>
            <a:r>
              <a:rPr lang="fa-IR" sz="5400" dirty="0" smtClean="0">
                <a:solidFill>
                  <a:schemeClr val="accent3">
                    <a:lumMod val="20000"/>
                    <a:lumOff val="80000"/>
                  </a:schemeClr>
                </a:solidFill>
                <a:cs typeface="B Titr" pitchFamily="2" charset="-78"/>
              </a:rPr>
              <a:t> ارتقای توانمندی های معلمان برای مشارکت مؤثر آنان در برنامه‏ریزی درسی در سطح مدرسه، به ویژه سازوکار هایی که به تقویت هویت حرقه‏ای آنان می‏انجامد</a:t>
            </a:r>
            <a:r>
              <a:rPr lang="fa-IR" sz="1400" dirty="0" smtClean="0">
                <a:solidFill>
                  <a:schemeClr val="accent3">
                    <a:lumMod val="20000"/>
                    <a:lumOff val="80000"/>
                  </a:schemeClr>
                </a:solidFill>
                <a:cs typeface="B Titr" pitchFamily="2" charset="-78"/>
              </a:rPr>
              <a:t>. (6-11)</a:t>
            </a:r>
            <a:r>
              <a:rPr lang="fa-IR" sz="5400" dirty="0" smtClean="0">
                <a:solidFill>
                  <a:schemeClr val="accent3">
                    <a:lumMod val="20000"/>
                    <a:lumOff val="80000"/>
                  </a:schemeClr>
                </a:solidFill>
                <a:cs typeface="B Titr" pitchFamily="2" charset="-78"/>
              </a:rPr>
              <a:t> </a:t>
            </a:r>
            <a:endParaRPr lang="en-US" sz="5400" baseline="30000" dirty="0" smtClean="0">
              <a:solidFill>
                <a:schemeClr val="accent3">
                  <a:lumMod val="20000"/>
                  <a:lumOff val="80000"/>
                </a:schemeClr>
              </a:solidFill>
              <a:cs typeface="B Tit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371600"/>
            <a:ext cx="8991600" cy="1600200"/>
          </a:xfrm>
          <a:solidFill>
            <a:schemeClr val="accent6">
              <a:lumMod val="20000"/>
              <a:lumOff val="80000"/>
            </a:schemeClr>
          </a:solidFill>
        </p:spPr>
        <p:txBody>
          <a:bodyPr/>
          <a:lstStyle/>
          <a:p>
            <a:pPr>
              <a:defRPr/>
            </a:pPr>
            <a:r>
              <a:rPr lang="fa-IR" dirty="0" smtClean="0">
                <a:solidFill>
                  <a:schemeClr val="accent5">
                    <a:lumMod val="75000"/>
                  </a:schemeClr>
                </a:solidFill>
                <a:cs typeface="B Titr" pitchFamily="2" charset="-78"/>
              </a:rPr>
              <a:t>ويژگي هاي تکالیف عملكردی</a:t>
            </a:r>
            <a:endParaRPr lang="en-US" dirty="0">
              <a:solidFill>
                <a:schemeClr val="accent5">
                  <a:lumMod val="75000"/>
                </a:schemeClr>
              </a:solidFill>
              <a:cs typeface="B Titr" pitchFamily="2" charset="-78"/>
            </a:endParaRPr>
          </a:p>
        </p:txBody>
      </p:sp>
      <p:graphicFrame>
        <p:nvGraphicFramePr>
          <p:cNvPr id="5" name="Diagram 4"/>
          <p:cNvGraphicFramePr/>
          <p:nvPr/>
        </p:nvGraphicFramePr>
        <p:xfrm>
          <a:off x="609600" y="2971800"/>
          <a:ext cx="7888288"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 y="228600"/>
            <a:ext cx="8991600" cy="2743200"/>
          </a:xfr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ar-SA" b="1" dirty="0" smtClean="0">
                <a:solidFill>
                  <a:srgbClr val="FFC000"/>
                </a:solidFill>
              </a:rPr>
              <a:t>چه </a:t>
            </a:r>
            <a:r>
              <a:rPr lang="fa-IR" b="1" dirty="0" smtClean="0">
                <a:solidFill>
                  <a:srgbClr val="FFC000"/>
                </a:solidFill>
              </a:rPr>
              <a:t>آ</a:t>
            </a:r>
            <a:r>
              <a:rPr lang="ar-SA" b="1" dirty="0" smtClean="0">
                <a:solidFill>
                  <a:srgbClr val="FFC000"/>
                </a:solidFill>
              </a:rPr>
              <a:t>موزش و فعالیت های یادگیری شایستگی </a:t>
            </a:r>
            <a:r>
              <a:rPr lang="fa-IR" b="1" dirty="0" smtClean="0">
                <a:solidFill>
                  <a:srgbClr val="FFC000"/>
                </a:solidFill>
              </a:rPr>
              <a:t>های او </a:t>
            </a:r>
            <a:r>
              <a:rPr lang="ar-SA" b="1" dirty="0" smtClean="0">
                <a:solidFill>
                  <a:srgbClr val="FFC000"/>
                </a:solidFill>
              </a:rPr>
              <a:t>را رشد می دهد؟</a:t>
            </a:r>
            <a:endParaRPr lang="en-US" dirty="0">
              <a:solidFill>
                <a:srgbClr val="FFC000"/>
              </a:solidFill>
            </a:endParaRPr>
          </a:p>
        </p:txBody>
      </p:sp>
      <p:sp>
        <p:nvSpPr>
          <p:cNvPr id="6" name="Subtitle 4"/>
          <p:cNvSpPr txBox="1">
            <a:spLocks/>
          </p:cNvSpPr>
          <p:nvPr/>
        </p:nvSpPr>
        <p:spPr>
          <a:xfrm>
            <a:off x="838200" y="3429000"/>
            <a:ext cx="6858000" cy="3048000"/>
          </a:xfrm>
          <a:prstGeom prst="rect">
            <a:avLst/>
          </a:prstGeom>
          <a:solidFill>
            <a:srgbClr val="00B0F0"/>
          </a:solidFill>
          <a:ln>
            <a:noFill/>
          </a:ln>
          <a:effectLst/>
          <a:scene3d>
            <a:camera prst="orthographicFront">
              <a:rot lat="0" lon="0" rev="0"/>
            </a:camera>
            <a:lightRig rig="chilly" dir="t">
              <a:rot lat="0" lon="0" rev="18480000"/>
            </a:lightRig>
          </a:scene3d>
          <a:sp3d prstMaterial="clear">
            <a:bevelT h="63500"/>
          </a:sp3d>
        </p:spPr>
        <p:txBody>
          <a:bodyPr>
            <a:normAutofit fontScale="85000" lnSpcReduction="20000"/>
          </a:bodyPr>
          <a:lstStyle/>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چه آموزش دهم؟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دانش آموز را به چه چیزی هدایت کنم؟</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 چگونه آموزش دهم تا اهداف عملکردی بهتر  محقق شود؟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فعالیت های یاد گیری باید چه ویژگی هایی داشته  باشد تا هم دانش آموز را در گیر کند و هم  شایستگی ها را محقق سازد؟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فعالیت ها را چگونه بچینم تا نتایج بهتری بدهد؟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چه فعالیت های یادگیری </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ا</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مکان</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 کسب شایستگی  وتحقق </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آن</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 ها را افزایش می دهد</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چه منابعی برای یادگیری مناسب است؟</a:t>
            </a:r>
            <a:endParaRPr kumimoji="0" lang="en-US" sz="2600" b="0" i="0" u="none" strike="noStrike" kern="1200" cap="none" spc="0" normalizeH="0" baseline="0" noProof="0" dirty="0" smtClean="0">
              <a:ln>
                <a:noFill/>
              </a:ln>
              <a:solidFill>
                <a:srgbClr val="F9B201"/>
              </a:solidFill>
              <a:effectLst/>
              <a:uLnTx/>
              <a:uFillTx/>
              <a:latin typeface="+mn-lt"/>
              <a:ea typeface="+mn-ea"/>
              <a:cs typeface="B Titr" pitchFamily="2" charset="-78"/>
            </a:endParaRP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rgbClr val="F9B201"/>
              </a:solidFill>
              <a:effectLst/>
              <a:uLnTx/>
              <a:uFillTx/>
              <a:latin typeface="+mn-lt"/>
              <a:ea typeface="+mn-ea"/>
              <a:cs typeface="B Titr"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143000"/>
            <a:ext cx="8229600" cy="1752600"/>
          </a:xfrm>
        </p:spPr>
        <p:txBody>
          <a:bodyPr>
            <a:normAutofit/>
          </a:bodyPr>
          <a:lstStyle/>
          <a:p>
            <a:r>
              <a:rPr lang="fa-IR" b="1" dirty="0" smtClean="0">
                <a:solidFill>
                  <a:srgbClr val="F4DDD4"/>
                </a:solidFill>
                <a:cs typeface="B Titr" pitchFamily="2" charset="-78"/>
              </a:rPr>
              <a:t>انواع فعالیت های یادگیری</a:t>
            </a:r>
            <a:endParaRPr lang="en-US" dirty="0">
              <a:solidFill>
                <a:srgbClr val="F4DDD4"/>
              </a:solidFill>
              <a:cs typeface="B Titr" pitchFamily="2" charset="-78"/>
            </a:endParaRPr>
          </a:p>
        </p:txBody>
      </p:sp>
      <p:sp>
        <p:nvSpPr>
          <p:cNvPr id="7" name="Subtitle 4"/>
          <p:cNvSpPr>
            <a:spLocks noGrp="1"/>
          </p:cNvSpPr>
          <p:nvPr>
            <p:ph type="subTitle" idx="1"/>
          </p:nvPr>
        </p:nvSpPr>
        <p:spPr>
          <a:xfrm>
            <a:off x="1295400" y="3200400"/>
            <a:ext cx="6400800" cy="3352800"/>
          </a:xfrm>
          <a:solidFill>
            <a:srgbClr val="F4DDD4"/>
          </a:solidFill>
          <a:ln>
            <a:noFill/>
          </a:ln>
          <a:effectLst/>
          <a:scene3d>
            <a:camera prst="orthographicFront">
              <a:rot lat="0" lon="0" rev="0"/>
            </a:camera>
            <a:lightRig rig="chilly" dir="t">
              <a:rot lat="0" lon="0" rev="18480000"/>
            </a:lightRig>
          </a:scene3d>
          <a:sp3d prstMaterial="clear">
            <a:bevelT h="63500"/>
          </a:sp3d>
        </p:spPr>
        <p:txBody>
          <a:bodyPr>
            <a:normAutofit fontScale="77500" lnSpcReduction="20000"/>
          </a:bodyPr>
          <a:lstStyle/>
          <a:p>
            <a:endParaRPr lang="fa-IR" b="1" dirty="0" smtClean="0">
              <a:solidFill>
                <a:srgbClr val="3386BF"/>
              </a:solidFill>
              <a:cs typeface="B Titr" pitchFamily="2" charset="-78"/>
            </a:endParaRPr>
          </a:p>
          <a:p>
            <a:pPr rtl="1"/>
            <a:r>
              <a:rPr lang="ar-SA" b="1" dirty="0" smtClean="0">
                <a:solidFill>
                  <a:srgbClr val="FC6A52"/>
                </a:solidFill>
                <a:cs typeface="B Titr" pitchFamily="2" charset="-78"/>
              </a:rPr>
              <a:t>فعالیت های یادگیری و </a:t>
            </a:r>
            <a:r>
              <a:rPr lang="fa-IR" b="1" dirty="0" smtClean="0">
                <a:solidFill>
                  <a:srgbClr val="FC6A52"/>
                </a:solidFill>
                <a:cs typeface="B Titr" pitchFamily="2" charset="-78"/>
              </a:rPr>
              <a:t>آ</a:t>
            </a:r>
            <a:r>
              <a:rPr lang="ar-SA" b="1" dirty="0" smtClean="0">
                <a:solidFill>
                  <a:srgbClr val="FC6A52"/>
                </a:solidFill>
                <a:cs typeface="B Titr" pitchFamily="2" charset="-78"/>
              </a:rPr>
              <a:t>موزش</a:t>
            </a:r>
            <a:r>
              <a:rPr lang="fa-IR" b="1" dirty="0" smtClean="0">
                <a:solidFill>
                  <a:srgbClr val="FC6A52"/>
                </a:solidFill>
                <a:cs typeface="B Titr" pitchFamily="2" charset="-78"/>
              </a:rPr>
              <a:t>ی</a:t>
            </a:r>
            <a:r>
              <a:rPr lang="ar-SA" b="1" dirty="0" smtClean="0">
                <a:solidFill>
                  <a:srgbClr val="FC6A52"/>
                </a:solidFill>
                <a:cs typeface="B Titr" pitchFamily="2" charset="-78"/>
              </a:rPr>
              <a:t> که باعث بهبود،شکوفا</a:t>
            </a:r>
            <a:r>
              <a:rPr lang="fa-IR" b="1" dirty="0" smtClean="0">
                <a:solidFill>
                  <a:srgbClr val="FC6A52"/>
                </a:solidFill>
                <a:cs typeface="B Titr" pitchFamily="2" charset="-78"/>
              </a:rPr>
              <a:t>یی</a:t>
            </a:r>
            <a:r>
              <a:rPr lang="ar-SA" b="1" dirty="0" smtClean="0">
                <a:solidFill>
                  <a:srgbClr val="FC6A52"/>
                </a:solidFill>
                <a:cs typeface="B Titr" pitchFamily="2" charset="-78"/>
              </a:rPr>
              <a:t> </a:t>
            </a:r>
            <a:r>
              <a:rPr lang="fa-IR" b="1" dirty="0" smtClean="0">
                <a:solidFill>
                  <a:srgbClr val="FC6A52"/>
                </a:solidFill>
                <a:cs typeface="B Titr" pitchFamily="2" charset="-78"/>
              </a:rPr>
              <a:t>توانایی ها </a:t>
            </a:r>
            <a:r>
              <a:rPr lang="ar-SA" b="1" dirty="0" smtClean="0">
                <a:solidFill>
                  <a:srgbClr val="FC6A52"/>
                </a:solidFill>
                <a:cs typeface="B Titr" pitchFamily="2" charset="-78"/>
              </a:rPr>
              <a:t>می شود  و ا</a:t>
            </a:r>
            <a:r>
              <a:rPr lang="fa-IR" b="1" dirty="0" smtClean="0">
                <a:solidFill>
                  <a:srgbClr val="FC6A52"/>
                </a:solidFill>
                <a:cs typeface="B Titr" pitchFamily="2" charset="-78"/>
              </a:rPr>
              <a:t>مکان</a:t>
            </a:r>
            <a:r>
              <a:rPr lang="ar-SA" b="1" dirty="0" smtClean="0">
                <a:solidFill>
                  <a:srgbClr val="FC6A52"/>
                </a:solidFill>
                <a:cs typeface="B Titr" pitchFamily="2" charset="-78"/>
              </a:rPr>
              <a:t> کسب شایستگی  وتحقق </a:t>
            </a:r>
            <a:r>
              <a:rPr lang="fa-IR" b="1" dirty="0" smtClean="0">
                <a:solidFill>
                  <a:srgbClr val="FC6A52"/>
                </a:solidFill>
                <a:cs typeface="B Titr" pitchFamily="2" charset="-78"/>
              </a:rPr>
              <a:t>آن</a:t>
            </a:r>
            <a:r>
              <a:rPr lang="ar-SA" b="1" dirty="0" smtClean="0">
                <a:solidFill>
                  <a:srgbClr val="FC6A52"/>
                </a:solidFill>
                <a:cs typeface="B Titr" pitchFamily="2" charset="-78"/>
              </a:rPr>
              <a:t> ها را افزایش می دهد</a:t>
            </a:r>
            <a:r>
              <a:rPr lang="fa-IR" b="1" dirty="0" smtClean="0">
                <a:solidFill>
                  <a:srgbClr val="FC6A52"/>
                </a:solidFill>
                <a:cs typeface="B Titr" pitchFamily="2" charset="-78"/>
              </a:rPr>
              <a:t>:</a:t>
            </a:r>
          </a:p>
          <a:p>
            <a:pPr rtl="1"/>
            <a:r>
              <a:rPr lang="fa-IR" b="1" dirty="0" smtClean="0">
                <a:solidFill>
                  <a:srgbClr val="FC6A52"/>
                </a:solidFill>
                <a:cs typeface="B Titr" pitchFamily="2" charset="-78"/>
              </a:rPr>
              <a:t>مدل سازی</a:t>
            </a:r>
          </a:p>
          <a:p>
            <a:pPr rtl="1"/>
            <a:r>
              <a:rPr lang="fa-IR" b="1" dirty="0" smtClean="0">
                <a:solidFill>
                  <a:srgbClr val="FC6A52"/>
                </a:solidFill>
                <a:cs typeface="B Titr" pitchFamily="2" charset="-78"/>
              </a:rPr>
              <a:t>آزمایش</a:t>
            </a:r>
          </a:p>
          <a:p>
            <a:pPr rtl="1"/>
            <a:r>
              <a:rPr lang="fa-IR" b="1" dirty="0" smtClean="0">
                <a:solidFill>
                  <a:srgbClr val="FC6A52"/>
                </a:solidFill>
                <a:cs typeface="B Titr" pitchFamily="2" charset="-78"/>
              </a:rPr>
              <a:t>جستجوی علمی</a:t>
            </a:r>
          </a:p>
          <a:p>
            <a:pPr rtl="1"/>
            <a:r>
              <a:rPr lang="fa-IR" b="1" dirty="0" smtClean="0">
                <a:solidFill>
                  <a:srgbClr val="FC6A52"/>
                </a:solidFill>
                <a:cs typeface="B Titr" pitchFamily="2" charset="-78"/>
              </a:rPr>
              <a:t>حل مسئله باز</a:t>
            </a:r>
          </a:p>
          <a:p>
            <a:pPr rtl="1"/>
            <a:r>
              <a:rPr lang="fa-IR" b="1" dirty="0" smtClean="0">
                <a:solidFill>
                  <a:srgbClr val="FC6A52"/>
                </a:solidFill>
                <a:cs typeface="B Titr" pitchFamily="2" charset="-78"/>
              </a:rPr>
              <a:t>ساختن</a:t>
            </a:r>
          </a:p>
          <a:p>
            <a:pPr rtl="1"/>
            <a:r>
              <a:rPr lang="fa-IR" b="1" dirty="0" smtClean="0">
                <a:solidFill>
                  <a:srgbClr val="FC6A52"/>
                </a:solidFill>
                <a:cs typeface="B Titr" pitchFamily="2" charset="-78"/>
              </a:rPr>
              <a:t>اجرا</a:t>
            </a:r>
            <a:endParaRPr lang="en-US" b="1" dirty="0" smtClean="0">
              <a:solidFill>
                <a:srgbClr val="FC6A52"/>
              </a:solidFill>
              <a:cs typeface="B Titr" pitchFamily="2" charset="-78"/>
            </a:endParaRPr>
          </a:p>
          <a:p>
            <a:pPr rtl="1"/>
            <a:r>
              <a:rPr lang="fa-IR" b="1" dirty="0" smtClean="0">
                <a:solidFill>
                  <a:srgbClr val="FC6A52"/>
                </a:solidFill>
                <a:cs typeface="B Titr" pitchFamily="2" charset="-78"/>
              </a:rPr>
              <a:t>ارائه</a:t>
            </a:r>
          </a:p>
          <a:p>
            <a:pPr rtl="1"/>
            <a:endParaRPr lang="fa-IR" b="1" dirty="0" smtClean="0">
              <a:solidFill>
                <a:srgbClr val="FC6A52"/>
              </a:solidFill>
              <a:cs typeface="B Titr" pitchFamily="2" charset="-78"/>
            </a:endParaRPr>
          </a:p>
          <a:p>
            <a:pPr rtl="1"/>
            <a:endParaRPr lang="fa-IR" b="1" dirty="0" smtClean="0">
              <a:solidFill>
                <a:srgbClr val="FC6A52"/>
              </a:solidFill>
              <a:cs typeface="B Titr" pitchFamily="2" charset="-78"/>
            </a:endParaRPr>
          </a:p>
          <a:p>
            <a:pPr rtl="1"/>
            <a:endParaRPr lang="fa-IR" b="1" dirty="0" smtClean="0">
              <a:solidFill>
                <a:srgbClr val="FC6A52"/>
              </a:solidFill>
              <a:cs typeface="B Titr" pitchFamily="2" charset="-78"/>
            </a:endParaRPr>
          </a:p>
          <a:p>
            <a:endParaRPr lang="en-US" dirty="0">
              <a:solidFill>
                <a:srgbClr val="FC6A52"/>
              </a:solidFill>
              <a:cs typeface="B Tit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3276600"/>
          </a:xfrm>
        </p:spPr>
        <p:txBody>
          <a:bodyPr>
            <a:noAutofit/>
          </a:bodyPr>
          <a:lstStyle/>
          <a:p>
            <a:pPr rtl="1"/>
            <a:r>
              <a:rPr lang="fa-IR" sz="3600" dirty="0" smtClean="0">
                <a:solidFill>
                  <a:srgbClr val="8E3054"/>
                </a:solidFill>
                <a:cs typeface="B Titr" pitchFamily="2" charset="-78"/>
              </a:rPr>
              <a:t>برقراری ارتباط</a:t>
            </a:r>
          </a:p>
          <a:p>
            <a:pPr rtl="1"/>
            <a:r>
              <a:rPr lang="fa-IR" sz="3600" dirty="0" smtClean="0">
                <a:solidFill>
                  <a:srgbClr val="8E3054"/>
                </a:solidFill>
                <a:cs typeface="B Titr" pitchFamily="2" charset="-78"/>
              </a:rPr>
              <a:t>تجربه کردن</a:t>
            </a:r>
          </a:p>
          <a:p>
            <a:pPr rtl="1"/>
            <a:r>
              <a:rPr lang="fa-IR" sz="3600" dirty="0" smtClean="0">
                <a:solidFill>
                  <a:srgbClr val="8E3054"/>
                </a:solidFill>
                <a:cs typeface="B Titr" pitchFamily="2" charset="-78"/>
              </a:rPr>
              <a:t>بکاربستن </a:t>
            </a:r>
          </a:p>
          <a:p>
            <a:pPr rtl="1"/>
            <a:r>
              <a:rPr lang="fa-IR" sz="3600" dirty="0" smtClean="0">
                <a:solidFill>
                  <a:srgbClr val="8E3054"/>
                </a:solidFill>
                <a:cs typeface="B Titr" pitchFamily="2" charset="-78"/>
              </a:rPr>
              <a:t>به اشتراک گذاشتن</a:t>
            </a:r>
          </a:p>
          <a:p>
            <a:pPr rtl="1"/>
            <a:r>
              <a:rPr lang="fa-IR" sz="3600" dirty="0" smtClean="0">
                <a:solidFill>
                  <a:srgbClr val="8E3054"/>
                </a:solidFill>
                <a:cs typeface="B Titr" pitchFamily="2" charset="-78"/>
              </a:rPr>
              <a:t>انتقال به موقعیت جدید</a:t>
            </a:r>
          </a:p>
        </p:txBody>
      </p:sp>
      <p:sp>
        <p:nvSpPr>
          <p:cNvPr id="4" name="Title 3"/>
          <p:cNvSpPr>
            <a:spLocks noGrp="1"/>
          </p:cNvSpPr>
          <p:nvPr>
            <p:ph type="ctrTitle"/>
          </p:nvPr>
        </p:nvSpPr>
        <p:spPr/>
        <p:txBody>
          <a:bodyPr/>
          <a:lstStyle/>
          <a:p>
            <a:r>
              <a:rPr lang="fa-IR" dirty="0" smtClean="0">
                <a:cs typeface="B Titr" pitchFamily="2" charset="-78"/>
              </a:rPr>
              <a:t>مراحل یادگیری</a:t>
            </a:r>
            <a:endParaRPr lang="en-US" dirty="0">
              <a:cs typeface="B Titr" pitchFamily="2"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6629400" y="5105400"/>
            <a:ext cx="2286000" cy="457200"/>
          </a:xfrm>
          <a:prstGeom prst="rect">
            <a:avLst/>
          </a:prstGeom>
          <a:noFill/>
          <a:ln w="9525">
            <a:noFill/>
            <a:miter lim="800000"/>
            <a:headEnd/>
            <a:tailEnd/>
          </a:ln>
          <a:effectLst/>
        </p:spPr>
        <p:txBody>
          <a:bodyPr>
            <a:spAutoFit/>
          </a:bodyPr>
          <a:lstStyle/>
          <a:p>
            <a:pPr algn="ctr" eaLnBrk="0" hangingPunct="0">
              <a:spcBef>
                <a:spcPct val="50000"/>
              </a:spcBef>
            </a:pPr>
            <a:r>
              <a:rPr lang="fa-IR" sz="2400" b="1" dirty="0">
                <a:solidFill>
                  <a:srgbClr val="FF0066"/>
                </a:solidFill>
                <a:latin typeface="Arial" pitchFamily="34" charset="0"/>
                <a:cs typeface="B Titr" pitchFamily="2" charset="-78"/>
              </a:rPr>
              <a:t>سنجش</a:t>
            </a:r>
            <a:endParaRPr lang="en-AU" sz="2400" b="1" dirty="0">
              <a:solidFill>
                <a:srgbClr val="FF0066"/>
              </a:solidFill>
              <a:latin typeface="Arial" pitchFamily="34" charset="0"/>
              <a:cs typeface="B Titr" pitchFamily="2" charset="-78"/>
            </a:endParaRPr>
          </a:p>
        </p:txBody>
      </p:sp>
      <p:sp>
        <p:nvSpPr>
          <p:cNvPr id="88067" name="Text Box 3"/>
          <p:cNvSpPr txBox="1">
            <a:spLocks noChangeArrowheads="1"/>
          </p:cNvSpPr>
          <p:nvPr/>
        </p:nvSpPr>
        <p:spPr bwMode="auto">
          <a:xfrm>
            <a:off x="533400" y="5105400"/>
            <a:ext cx="2057400" cy="457200"/>
          </a:xfrm>
          <a:prstGeom prst="rect">
            <a:avLst/>
          </a:prstGeom>
          <a:noFill/>
          <a:ln w="9525">
            <a:noFill/>
            <a:miter lim="800000"/>
            <a:headEnd/>
            <a:tailEnd/>
          </a:ln>
          <a:effectLst/>
        </p:spPr>
        <p:txBody>
          <a:bodyPr>
            <a:spAutoFit/>
          </a:bodyPr>
          <a:lstStyle/>
          <a:p>
            <a:pPr algn="ctr" rtl="1" eaLnBrk="0" hangingPunct="0">
              <a:spcBef>
                <a:spcPct val="50000"/>
              </a:spcBef>
            </a:pPr>
            <a:r>
              <a:rPr lang="fa-IR" sz="2400" b="1" dirty="0">
                <a:solidFill>
                  <a:srgbClr val="FF0066"/>
                </a:solidFill>
                <a:latin typeface="Arial" pitchFamily="34" charset="0"/>
                <a:cs typeface="B Titr" pitchFamily="2" charset="-78"/>
              </a:rPr>
              <a:t>آموزش</a:t>
            </a:r>
            <a:endParaRPr lang="en-AU" sz="2400" b="1" dirty="0">
              <a:solidFill>
                <a:srgbClr val="FF0066"/>
              </a:solidFill>
              <a:latin typeface="Arial" pitchFamily="34" charset="0"/>
              <a:cs typeface="B Titr" pitchFamily="2" charset="-78"/>
            </a:endParaRPr>
          </a:p>
        </p:txBody>
      </p:sp>
      <p:sp>
        <p:nvSpPr>
          <p:cNvPr id="88069" name="AutoShape 5"/>
          <p:cNvSpPr>
            <a:spLocks noChangeArrowheads="1"/>
          </p:cNvSpPr>
          <p:nvPr/>
        </p:nvSpPr>
        <p:spPr bwMode="auto">
          <a:xfrm>
            <a:off x="2362200" y="1295400"/>
            <a:ext cx="4495800" cy="4114800"/>
          </a:xfrm>
          <a:prstGeom prst="triangle">
            <a:avLst>
              <a:gd name="adj" fmla="val 50000"/>
            </a:avLst>
          </a:prstGeom>
          <a:gradFill rotWithShape="0">
            <a:gsLst>
              <a:gs pos="0">
                <a:srgbClr val="B8DAE6"/>
              </a:gs>
              <a:gs pos="100000">
                <a:srgbClr val="06ACB0"/>
              </a:gs>
            </a:gsLst>
            <a:lin ang="5400000" scaled="1"/>
          </a:gradFill>
          <a:ln w="38100">
            <a:solidFill>
              <a:srgbClr val="008080"/>
            </a:solidFill>
            <a:miter lim="800000"/>
            <a:headEnd/>
            <a:tailEnd/>
          </a:ln>
          <a:effectLst/>
        </p:spPr>
        <p:txBody>
          <a:bodyPr wrap="none" anchor="ctr"/>
          <a:lstStyle/>
          <a:p>
            <a:endParaRPr lang="en-US"/>
          </a:p>
        </p:txBody>
      </p:sp>
      <p:sp>
        <p:nvSpPr>
          <p:cNvPr id="88070" name="Text Box 6"/>
          <p:cNvSpPr txBox="1">
            <a:spLocks noChangeArrowheads="1"/>
          </p:cNvSpPr>
          <p:nvPr/>
        </p:nvSpPr>
        <p:spPr bwMode="auto">
          <a:xfrm>
            <a:off x="3581400" y="914400"/>
            <a:ext cx="2057400" cy="457200"/>
          </a:xfrm>
          <a:prstGeom prst="rect">
            <a:avLst/>
          </a:prstGeom>
          <a:noFill/>
          <a:ln w="9525">
            <a:noFill/>
            <a:miter lim="800000"/>
            <a:headEnd/>
            <a:tailEnd/>
          </a:ln>
          <a:effectLst/>
        </p:spPr>
        <p:txBody>
          <a:bodyPr>
            <a:spAutoFit/>
          </a:bodyPr>
          <a:lstStyle/>
          <a:p>
            <a:pPr algn="ctr" eaLnBrk="0" hangingPunct="0">
              <a:spcBef>
                <a:spcPct val="50000"/>
              </a:spcBef>
            </a:pPr>
            <a:r>
              <a:rPr lang="fa-IR" sz="2400" b="1" dirty="0">
                <a:solidFill>
                  <a:srgbClr val="FF0066"/>
                </a:solidFill>
                <a:latin typeface="Arial" pitchFamily="34" charset="0"/>
                <a:cs typeface="B Titr" pitchFamily="2" charset="-78"/>
              </a:rPr>
              <a:t>برنامه درسی</a:t>
            </a:r>
            <a:endParaRPr lang="en-AU" sz="2400" b="1" dirty="0">
              <a:solidFill>
                <a:srgbClr val="FF0066"/>
              </a:solidFill>
              <a:latin typeface="Arial" pitchFamily="34" charset="0"/>
              <a:cs typeface="B Titr" pitchFamily="2" charset="-78"/>
            </a:endParaRPr>
          </a:p>
        </p:txBody>
      </p:sp>
      <p:sp>
        <p:nvSpPr>
          <p:cNvPr id="88071" name="Oval 7"/>
          <p:cNvSpPr>
            <a:spLocks noChangeArrowheads="1"/>
          </p:cNvSpPr>
          <p:nvPr/>
        </p:nvSpPr>
        <p:spPr bwMode="auto">
          <a:xfrm>
            <a:off x="3278188" y="3954513"/>
            <a:ext cx="2665412" cy="649188"/>
          </a:xfrm>
          <a:prstGeom prst="ellipse">
            <a:avLst/>
          </a:prstGeom>
          <a:solidFill>
            <a:srgbClr val="D4E9F0"/>
          </a:solidFill>
          <a:ln w="9525">
            <a:noFill/>
            <a:round/>
            <a:headEnd/>
            <a:tailEnd/>
          </a:ln>
          <a:effectLst/>
        </p:spPr>
        <p:txBody>
          <a:bodyPr anchor="ctr">
            <a:spAutoFit/>
          </a:bodyPr>
          <a:lstStyle/>
          <a:p>
            <a:pPr algn="ctr" eaLnBrk="0" hangingPunct="0"/>
            <a:r>
              <a:rPr lang="fa-IR" sz="2400" b="1" dirty="0" smtClean="0">
                <a:solidFill>
                  <a:srgbClr val="FF0066"/>
                </a:solidFill>
                <a:latin typeface="Arial" pitchFamily="34" charset="0"/>
                <a:cs typeface="B Titr" pitchFamily="2" charset="-78"/>
              </a:rPr>
              <a:t>شایستگی</a:t>
            </a:r>
            <a:endParaRPr lang="en-AU" sz="2400" b="1" dirty="0">
              <a:latin typeface="Arial" pitchFamily="34" charset="0"/>
              <a:cs typeface="B Titr" pitchFamily="2" charset="-78"/>
            </a:endParaRPr>
          </a:p>
        </p:txBody>
      </p:sp>
      <p:sp>
        <p:nvSpPr>
          <p:cNvPr id="88072" name="Line 8"/>
          <p:cNvSpPr>
            <a:spLocks noChangeShapeType="1"/>
          </p:cNvSpPr>
          <p:nvPr/>
        </p:nvSpPr>
        <p:spPr bwMode="auto">
          <a:xfrm flipH="1">
            <a:off x="2057400" y="1447800"/>
            <a:ext cx="2133600" cy="3657600"/>
          </a:xfrm>
          <a:prstGeom prst="line">
            <a:avLst/>
          </a:prstGeom>
          <a:noFill/>
          <a:ln w="38100">
            <a:solidFill>
              <a:srgbClr val="CC0000"/>
            </a:solidFill>
            <a:round/>
            <a:headEnd/>
            <a:tailEnd type="triangle" w="med" len="med"/>
          </a:ln>
          <a:effectLst/>
        </p:spPr>
        <p:txBody>
          <a:bodyPr/>
          <a:lstStyle/>
          <a:p>
            <a:endParaRPr lang="en-US"/>
          </a:p>
        </p:txBody>
      </p:sp>
      <p:sp>
        <p:nvSpPr>
          <p:cNvPr id="88073" name="Line 9"/>
          <p:cNvSpPr>
            <a:spLocks noChangeShapeType="1"/>
          </p:cNvSpPr>
          <p:nvPr/>
        </p:nvSpPr>
        <p:spPr bwMode="auto">
          <a:xfrm>
            <a:off x="2286000" y="5638800"/>
            <a:ext cx="4648200" cy="0"/>
          </a:xfrm>
          <a:prstGeom prst="line">
            <a:avLst/>
          </a:prstGeom>
          <a:noFill/>
          <a:ln w="38100">
            <a:solidFill>
              <a:srgbClr val="CC0000"/>
            </a:solidFill>
            <a:round/>
            <a:headEnd/>
            <a:tailEnd type="triangle" w="med" len="med"/>
          </a:ln>
          <a:effectLst/>
        </p:spPr>
        <p:txBody>
          <a:bodyPr/>
          <a:lstStyle/>
          <a:p>
            <a:endParaRPr lang="en-US"/>
          </a:p>
        </p:txBody>
      </p:sp>
      <p:sp>
        <p:nvSpPr>
          <p:cNvPr id="88074" name="Line 10"/>
          <p:cNvSpPr>
            <a:spLocks noChangeShapeType="1"/>
          </p:cNvSpPr>
          <p:nvPr/>
        </p:nvSpPr>
        <p:spPr bwMode="auto">
          <a:xfrm flipH="1" flipV="1">
            <a:off x="5029200" y="1447800"/>
            <a:ext cx="2057400" cy="3657600"/>
          </a:xfrm>
          <a:prstGeom prst="line">
            <a:avLst/>
          </a:prstGeom>
          <a:noFill/>
          <a:ln w="38100">
            <a:solidFill>
              <a:srgbClr val="CC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457200" y="1828800"/>
            <a:ext cx="8153400" cy="2322513"/>
            <a:chOff x="916" y="2872"/>
            <a:chExt cx="15222" cy="3658"/>
          </a:xfrm>
        </p:grpSpPr>
        <p:sp>
          <p:nvSpPr>
            <p:cNvPr id="1027" name="Text Box 3"/>
            <p:cNvSpPr txBox="1">
              <a:spLocks noChangeArrowheads="1"/>
            </p:cNvSpPr>
            <p:nvPr/>
          </p:nvSpPr>
          <p:spPr bwMode="auto">
            <a:xfrm>
              <a:off x="11843" y="2880"/>
              <a:ext cx="2904" cy="1266"/>
            </a:xfrm>
            <a:prstGeom prst="rect">
              <a:avLst/>
            </a:prstGeom>
            <a:solidFill>
              <a:schemeClr val="accent1">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اقدام</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28" name="Text Box 4"/>
            <p:cNvSpPr txBox="1">
              <a:spLocks noChangeArrowheads="1"/>
            </p:cNvSpPr>
            <p:nvPr/>
          </p:nvSpPr>
          <p:spPr bwMode="auto">
            <a:xfrm>
              <a:off x="8213" y="2872"/>
              <a:ext cx="2904" cy="1266"/>
            </a:xfrm>
            <a:prstGeom prst="rect">
              <a:avLst/>
            </a:prstGeom>
            <a:solidFill>
              <a:schemeClr val="accent2">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تعمق و تحلیل</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29" name="Text Box 5"/>
            <p:cNvSpPr txBox="1">
              <a:spLocks noChangeArrowheads="1"/>
            </p:cNvSpPr>
            <p:nvPr/>
          </p:nvSpPr>
          <p:spPr bwMode="auto">
            <a:xfrm>
              <a:off x="4356" y="2937"/>
              <a:ext cx="3202" cy="1266"/>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چالش و واکنش</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30" name="Text Box 6"/>
            <p:cNvSpPr txBox="1">
              <a:spLocks noChangeArrowheads="1"/>
            </p:cNvSpPr>
            <p:nvPr/>
          </p:nvSpPr>
          <p:spPr bwMode="auto">
            <a:xfrm>
              <a:off x="916" y="2891"/>
              <a:ext cx="2904" cy="1266"/>
            </a:xfrm>
            <a:prstGeom prst="rect">
              <a:avLst/>
            </a:prstGeom>
            <a:solidFill>
              <a:schemeClr val="accent6">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احساس امنیت</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31" name="Line 7"/>
            <p:cNvSpPr>
              <a:spLocks noChangeShapeType="1"/>
            </p:cNvSpPr>
            <p:nvPr/>
          </p:nvSpPr>
          <p:spPr bwMode="auto">
            <a:xfrm>
              <a:off x="3873" y="3550"/>
              <a:ext cx="397"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2" name="Line 8"/>
            <p:cNvSpPr>
              <a:spLocks noChangeShapeType="1"/>
            </p:cNvSpPr>
            <p:nvPr/>
          </p:nvSpPr>
          <p:spPr bwMode="auto">
            <a:xfrm>
              <a:off x="7672" y="3550"/>
              <a:ext cx="521"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3" name="Line 9"/>
            <p:cNvSpPr>
              <a:spLocks noChangeShapeType="1"/>
            </p:cNvSpPr>
            <p:nvPr/>
          </p:nvSpPr>
          <p:spPr bwMode="auto">
            <a:xfrm>
              <a:off x="11222" y="3476"/>
              <a:ext cx="54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4" name="Freeform 10"/>
            <p:cNvSpPr>
              <a:spLocks/>
            </p:cNvSpPr>
            <p:nvPr/>
          </p:nvSpPr>
          <p:spPr bwMode="auto">
            <a:xfrm>
              <a:off x="9683" y="3550"/>
              <a:ext cx="5958" cy="1838"/>
            </a:xfrm>
            <a:custGeom>
              <a:avLst/>
              <a:gdLst/>
              <a:ahLst/>
              <a:cxnLst>
                <a:cxn ang="0">
                  <a:pos x="5189" y="0"/>
                </a:cxn>
                <a:cxn ang="0">
                  <a:pos x="5958" y="0"/>
                </a:cxn>
                <a:cxn ang="0">
                  <a:pos x="5958" y="1838"/>
                </a:cxn>
                <a:cxn ang="0">
                  <a:pos x="0" y="1838"/>
                </a:cxn>
                <a:cxn ang="0">
                  <a:pos x="0" y="894"/>
                </a:cxn>
              </a:cxnLst>
              <a:rect l="0" t="0" r="r" b="b"/>
              <a:pathLst>
                <a:path w="5958" h="1838">
                  <a:moveTo>
                    <a:pt x="5189" y="0"/>
                  </a:moveTo>
                  <a:lnTo>
                    <a:pt x="5958" y="0"/>
                  </a:lnTo>
                  <a:lnTo>
                    <a:pt x="5958" y="1838"/>
                  </a:lnTo>
                  <a:lnTo>
                    <a:pt x="0" y="1838"/>
                  </a:lnTo>
                  <a:lnTo>
                    <a:pt x="0" y="894"/>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5" name="Freeform 11"/>
            <p:cNvSpPr>
              <a:spLocks/>
            </p:cNvSpPr>
            <p:nvPr/>
          </p:nvSpPr>
          <p:spPr bwMode="auto">
            <a:xfrm>
              <a:off x="5785" y="3377"/>
              <a:ext cx="10129" cy="2383"/>
            </a:xfrm>
            <a:custGeom>
              <a:avLst/>
              <a:gdLst/>
              <a:ahLst/>
              <a:cxnLst>
                <a:cxn ang="0">
                  <a:pos x="9087" y="0"/>
                </a:cxn>
                <a:cxn ang="0">
                  <a:pos x="10129" y="0"/>
                </a:cxn>
                <a:cxn ang="0">
                  <a:pos x="10129" y="2383"/>
                </a:cxn>
                <a:cxn ang="0">
                  <a:pos x="0" y="2383"/>
                </a:cxn>
                <a:cxn ang="0">
                  <a:pos x="0" y="1166"/>
                </a:cxn>
              </a:cxnLst>
              <a:rect l="0" t="0" r="r" b="b"/>
              <a:pathLst>
                <a:path w="10129" h="2383">
                  <a:moveTo>
                    <a:pt x="9087" y="0"/>
                  </a:moveTo>
                  <a:lnTo>
                    <a:pt x="10129" y="0"/>
                  </a:lnTo>
                  <a:lnTo>
                    <a:pt x="10129" y="2383"/>
                  </a:lnTo>
                  <a:lnTo>
                    <a:pt x="0" y="2383"/>
                  </a:lnTo>
                  <a:lnTo>
                    <a:pt x="0" y="1166"/>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6" name="Freeform 12"/>
            <p:cNvSpPr>
              <a:spLocks/>
            </p:cNvSpPr>
            <p:nvPr/>
          </p:nvSpPr>
          <p:spPr bwMode="auto">
            <a:xfrm>
              <a:off x="2061" y="3178"/>
              <a:ext cx="14077" cy="3352"/>
            </a:xfrm>
            <a:custGeom>
              <a:avLst/>
              <a:gdLst/>
              <a:ahLst/>
              <a:cxnLst>
                <a:cxn ang="0">
                  <a:pos x="12811" y="0"/>
                </a:cxn>
                <a:cxn ang="0">
                  <a:pos x="14077" y="0"/>
                </a:cxn>
                <a:cxn ang="0">
                  <a:pos x="14077" y="3352"/>
                </a:cxn>
                <a:cxn ang="0">
                  <a:pos x="0" y="3352"/>
                </a:cxn>
                <a:cxn ang="0">
                  <a:pos x="0" y="1216"/>
                </a:cxn>
              </a:cxnLst>
              <a:rect l="0" t="0" r="r" b="b"/>
              <a:pathLst>
                <a:path w="14077" h="3352">
                  <a:moveTo>
                    <a:pt x="12811" y="0"/>
                  </a:moveTo>
                  <a:lnTo>
                    <a:pt x="14077" y="0"/>
                  </a:lnTo>
                  <a:lnTo>
                    <a:pt x="14077" y="3352"/>
                  </a:lnTo>
                  <a:lnTo>
                    <a:pt x="0" y="3352"/>
                  </a:lnTo>
                  <a:lnTo>
                    <a:pt x="0" y="1216"/>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dirty="0" smtClean="0">
                <a:cs typeface="B Titr" pitchFamily="2" charset="-78"/>
              </a:rPr>
              <a:t>به پایان آمد این دفتر حکایت همچنان باقی است</a:t>
            </a:r>
            <a:endParaRPr lang="en-US" sz="3600" dirty="0">
              <a:cs typeface="B Titr" pitchFamily="2" charset="-78"/>
            </a:endParaRPr>
          </a:p>
        </p:txBody>
      </p:sp>
      <p:sp>
        <p:nvSpPr>
          <p:cNvPr id="3" name="Subtitle 2"/>
          <p:cNvSpPr>
            <a:spLocks noGrp="1"/>
          </p:cNvSpPr>
          <p:nvPr>
            <p:ph type="subTitle" idx="1"/>
          </p:nvPr>
        </p:nvSpPr>
        <p:spPr>
          <a:xfrm>
            <a:off x="685800" y="3200400"/>
            <a:ext cx="7391400" cy="1600200"/>
          </a:xfrm>
        </p:spPr>
        <p:txBody>
          <a:bodyPr>
            <a:normAutofit/>
          </a:bodyPr>
          <a:lstStyle/>
          <a:p>
            <a:r>
              <a:rPr lang="fa-IR" sz="3200" dirty="0" smtClean="0">
                <a:solidFill>
                  <a:srgbClr val="FF0000"/>
                </a:solidFill>
                <a:cs typeface="B Titr" pitchFamily="2" charset="-78"/>
              </a:rPr>
              <a:t>با سپاس از همراهی و همدلی شما بزرگوران در طول این مدت</a:t>
            </a:r>
            <a:endParaRPr lang="en-US" sz="3200" dirty="0">
              <a:solidFill>
                <a:srgbClr val="FF0000"/>
              </a:solidFill>
              <a:cs typeface="B Titr"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solidFill>
                  <a:srgbClr val="009900"/>
                </a:solidFill>
                <a:cs typeface="B Titr" pitchFamily="2" charset="-78"/>
              </a:rPr>
              <a:t>اسناد قانونی</a:t>
            </a:r>
            <a:endParaRPr lang="en-US" dirty="0">
              <a:solidFill>
                <a:srgbClr val="009900"/>
              </a:solidFill>
              <a:cs typeface="B Titr" pitchFamily="2" charset="-78"/>
            </a:endParaRPr>
          </a:p>
        </p:txBody>
      </p:sp>
      <p:sp>
        <p:nvSpPr>
          <p:cNvPr id="5" name="Subtitle 4"/>
          <p:cNvSpPr>
            <a:spLocks noGrp="1"/>
          </p:cNvSpPr>
          <p:nvPr>
            <p:ph type="subTitle" idx="1"/>
          </p:nvPr>
        </p:nvSpPr>
        <p:spPr>
          <a:xfrm>
            <a:off x="609600" y="1524000"/>
            <a:ext cx="7772400" cy="4953000"/>
          </a:xfr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rtl="1"/>
            <a:r>
              <a:rPr lang="fa-IR" sz="4000" baseline="30000" dirty="0" smtClean="0">
                <a:solidFill>
                  <a:srgbClr val="009900"/>
                </a:solidFill>
                <a:cs typeface="B Titr" pitchFamily="2" charset="-78"/>
              </a:rPr>
              <a:t> </a:t>
            </a:r>
          </a:p>
          <a:p>
            <a:pPr rtl="1"/>
            <a:r>
              <a:rPr lang="fa-IR" sz="4000" baseline="30000" dirty="0" smtClean="0">
                <a:solidFill>
                  <a:srgbClr val="009900"/>
                </a:solidFill>
                <a:cs typeface="B Titr" pitchFamily="2" charset="-78"/>
              </a:rPr>
              <a:t>نقش معلم در برنامه درسی ملی </a:t>
            </a:r>
            <a:r>
              <a:rPr lang="fa-IR" sz="1200" baseline="30000" dirty="0" smtClean="0">
                <a:solidFill>
                  <a:srgbClr val="009900"/>
                </a:solidFill>
                <a:cs typeface="B Titr" pitchFamily="2" charset="-78"/>
              </a:rPr>
              <a:t>( صفحه12 )</a:t>
            </a:r>
          </a:p>
          <a:p>
            <a:pPr rtl="1"/>
            <a:r>
              <a:rPr lang="fa-IR" sz="4000" baseline="30000" dirty="0" smtClean="0">
                <a:solidFill>
                  <a:srgbClr val="009900"/>
                </a:solidFill>
                <a:cs typeface="B Titr" pitchFamily="2" charset="-78"/>
              </a:rPr>
              <a:t> « برای خلق فرصت های تربیتی و آموزش</a:t>
            </a:r>
            <a:r>
              <a:rPr lang="en-US" sz="4000" baseline="30000" dirty="0" smtClean="0">
                <a:solidFill>
                  <a:srgbClr val="009900"/>
                </a:solidFill>
                <a:cs typeface="B Titr" pitchFamily="2" charset="-78"/>
              </a:rPr>
              <a:t> ]</a:t>
            </a:r>
            <a:r>
              <a:rPr lang="fa-IR" sz="4000" baseline="30000" dirty="0" smtClean="0">
                <a:solidFill>
                  <a:srgbClr val="009900"/>
                </a:solidFill>
                <a:cs typeface="B Titr" pitchFamily="2" charset="-78"/>
              </a:rPr>
              <a:t>معلم </a:t>
            </a:r>
            <a:r>
              <a:rPr lang="en-US" sz="4000" baseline="30000" dirty="0" smtClean="0">
                <a:solidFill>
                  <a:srgbClr val="009900"/>
                </a:solidFill>
                <a:cs typeface="B Titr" pitchFamily="2" charset="-78"/>
              </a:rPr>
              <a:t>[</a:t>
            </a:r>
            <a:r>
              <a:rPr lang="fa-IR" sz="4000" baseline="30000" dirty="0" smtClean="0">
                <a:solidFill>
                  <a:srgbClr val="009900"/>
                </a:solidFill>
                <a:cs typeface="B Titr" pitchFamily="2" charset="-78"/>
              </a:rPr>
              <a:t> مسئولیت تطبیق، تدوین، اجرا و ارزشیابی برنامه های درسی و تربیتی در سطح کلاس درس را بر عهده دارد»).</a:t>
            </a:r>
          </a:p>
          <a:p>
            <a:pPr rtl="1"/>
            <a:r>
              <a:rPr lang="fa-IR" sz="4000" dirty="0" smtClean="0">
                <a:solidFill>
                  <a:srgbClr val="009900"/>
                </a:solidFill>
                <a:cs typeface="B Titr" pitchFamily="2" charset="-78"/>
              </a:rPr>
              <a:t>« با شناخت و بسط ظرفیت های وجودی دانش آموزان و خلق فرصت های تربیتی و آموزشی زمینه درک و انگیزه اصلاح مداوم موقعیت آنان را  فراهم سازد»</a:t>
            </a:r>
            <a:endParaRPr lang="en-US" sz="4000" dirty="0">
              <a:solidFill>
                <a:srgbClr val="009900"/>
              </a:solidFill>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655638"/>
            <a:ext cx="7772400" cy="2392362"/>
          </a:xfrm>
          <a:solidFill>
            <a:srgbClr val="FF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fa-IR" b="1" dirty="0" smtClean="0">
                <a:solidFill>
                  <a:schemeClr val="bg1">
                    <a:lumMod val="95000"/>
                  </a:schemeClr>
                </a:solidFill>
                <a:cs typeface="B Titr" pitchFamily="2" charset="-78"/>
              </a:rPr>
              <a:t>نقش معلم به عنوان آموزش دهنده موضوعات </a:t>
            </a:r>
            <a:r>
              <a:rPr lang="fa-IR" dirty="0" smtClean="0"/>
              <a:t/>
            </a:r>
            <a:br>
              <a:rPr lang="fa-IR" dirty="0" smtClean="0"/>
            </a:br>
            <a:endParaRPr lang="en-US" dirty="0"/>
          </a:p>
        </p:txBody>
      </p:sp>
      <p:sp>
        <p:nvSpPr>
          <p:cNvPr id="8" name="Title 6"/>
          <p:cNvSpPr txBox="1">
            <a:spLocks/>
          </p:cNvSpPr>
          <p:nvPr/>
        </p:nvSpPr>
        <p:spPr>
          <a:xfrm>
            <a:off x="914400" y="3810000"/>
            <a:ext cx="7772400" cy="1981200"/>
          </a:xfrm>
          <a:prstGeom prst="rect">
            <a:avLst/>
          </a:prstGeom>
          <a:solidFill>
            <a:schemeClr val="accent6">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bIns="91440" anchor="b" anchorCtr="0">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t/>
            </a:r>
            <a:b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br>
            <a: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t>نقش معلم به عنوان کارگزار  فکور </a:t>
            </a:r>
          </a:p>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chemeClr val="accent1">
                  <a:lumMod val="20000"/>
                  <a:lumOff val="80000"/>
                </a:schemeClr>
              </a:solidFill>
              <a:effectLst/>
              <a:uLnTx/>
              <a:uFillTx/>
              <a:latin typeface="+mj-lt"/>
              <a:ea typeface="+mj-ea"/>
              <a:cs typeface="B Titr"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6">
                    <a:lumMod val="75000"/>
                  </a:schemeClr>
                </a:solidFill>
                <a:cs typeface="B Titr" pitchFamily="2" charset="-78"/>
              </a:rPr>
              <a:t>اهداف کارگاه</a:t>
            </a:r>
            <a:endParaRPr lang="en-US" dirty="0">
              <a:solidFill>
                <a:schemeClr val="accent6">
                  <a:lumMod val="75000"/>
                </a:schemeClr>
              </a:solidFill>
              <a:cs typeface="B Titr" pitchFamily="2" charset="-78"/>
            </a:endParaRPr>
          </a:p>
        </p:txBody>
      </p:sp>
      <p:sp>
        <p:nvSpPr>
          <p:cNvPr id="4" name="Content Placeholder 2"/>
          <p:cNvSpPr>
            <a:spLocks noGrp="1"/>
          </p:cNvSpPr>
          <p:nvPr>
            <p:ph sz="quarter" idx="1"/>
          </p:nvPr>
        </p:nvSpPr>
        <p:spPr>
          <a:xfrm>
            <a:off x="914400" y="1447800"/>
            <a:ext cx="7772400" cy="4572000"/>
          </a:xfrm>
          <a:solidFill>
            <a:schemeClr val="accent1">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algn="r" rtl="1">
              <a:lnSpc>
                <a:spcPct val="150000"/>
              </a:lnSpc>
            </a:pPr>
            <a:r>
              <a:rPr lang="fa-IR" b="1" i="1" dirty="0" smtClean="0">
                <a:solidFill>
                  <a:schemeClr val="accent4">
                    <a:lumMod val="75000"/>
                  </a:schemeClr>
                </a:solidFill>
                <a:cs typeface="B Titr" pitchFamily="2" charset="-78"/>
              </a:rPr>
              <a:t>انتظارات اسناد بالا دستی و تأثیر آن بر عمل حرفه‏ای معلم </a:t>
            </a:r>
          </a:p>
          <a:p>
            <a:pPr algn="r" rtl="1">
              <a:lnSpc>
                <a:spcPct val="150000"/>
              </a:lnSpc>
            </a:pPr>
            <a:r>
              <a:rPr lang="ar-SA" b="1" i="1" dirty="0" smtClean="0">
                <a:solidFill>
                  <a:schemeClr val="accent4">
                    <a:lumMod val="75000"/>
                  </a:schemeClr>
                </a:solidFill>
                <a:cs typeface="B Titr" pitchFamily="2" charset="-78"/>
              </a:rPr>
              <a:t>استانداردها</a:t>
            </a:r>
            <a:r>
              <a:rPr lang="fa-IR" b="1" i="1" dirty="0" smtClean="0">
                <a:solidFill>
                  <a:schemeClr val="accent4">
                    <a:lumMod val="75000"/>
                  </a:schemeClr>
                </a:solidFill>
                <a:cs typeface="B Titr" pitchFamily="2" charset="-78"/>
              </a:rPr>
              <a:t>ی برنامه (کتاب درسی)</a:t>
            </a:r>
          </a:p>
          <a:p>
            <a:pPr algn="r" rtl="1">
              <a:lnSpc>
                <a:spcPct val="150000"/>
              </a:lnSpc>
            </a:pPr>
            <a:r>
              <a:rPr lang="ar-SA" b="1" i="1" dirty="0" smtClean="0">
                <a:solidFill>
                  <a:schemeClr val="accent4">
                    <a:lumMod val="75000"/>
                  </a:schemeClr>
                </a:solidFill>
                <a:cs typeface="B Titr" pitchFamily="2" charset="-78"/>
              </a:rPr>
              <a:t>چارچوب </a:t>
            </a:r>
            <a:r>
              <a:rPr lang="fa-IR" b="1" i="1" dirty="0" smtClean="0">
                <a:solidFill>
                  <a:schemeClr val="accent4">
                    <a:lumMod val="75000"/>
                  </a:schemeClr>
                </a:solidFill>
                <a:cs typeface="B Titr" pitchFamily="2" charset="-78"/>
              </a:rPr>
              <a:t>یک </a:t>
            </a:r>
            <a:r>
              <a:rPr lang="ar-SA" b="1" i="1" dirty="0" smtClean="0">
                <a:solidFill>
                  <a:schemeClr val="accent4">
                    <a:lumMod val="75000"/>
                  </a:schemeClr>
                </a:solidFill>
                <a:cs typeface="B Titr" pitchFamily="2" charset="-78"/>
              </a:rPr>
              <a:t>واحد </a:t>
            </a:r>
            <a:r>
              <a:rPr lang="fa-IR" b="1" i="1" dirty="0" smtClean="0">
                <a:solidFill>
                  <a:schemeClr val="accent4">
                    <a:lumMod val="75000"/>
                  </a:schemeClr>
                </a:solidFill>
                <a:cs typeface="B Titr" pitchFamily="2" charset="-78"/>
              </a:rPr>
              <a:t>یادگیری با رویکرد طراحی معکوس</a:t>
            </a:r>
          </a:p>
          <a:p>
            <a:pPr algn="r" rtl="1">
              <a:lnSpc>
                <a:spcPct val="150000"/>
              </a:lnSpc>
            </a:pPr>
            <a:r>
              <a:rPr lang="fa-IR" b="1" i="1" dirty="0" smtClean="0">
                <a:solidFill>
                  <a:schemeClr val="accent4">
                    <a:lumMod val="75000"/>
                  </a:schemeClr>
                </a:solidFill>
                <a:cs typeface="B Titr" pitchFamily="2" charset="-78"/>
              </a:rPr>
              <a:t>فرایند طراحی و تدوین و اجرای یک واحد یادگیری</a:t>
            </a:r>
          </a:p>
          <a:p>
            <a:pPr algn="r" rtl="1">
              <a:lnSpc>
                <a:spcPct val="150000"/>
              </a:lnSpc>
            </a:pPr>
            <a:r>
              <a:rPr lang="fa-IR" b="1" i="1" dirty="0" smtClean="0">
                <a:solidFill>
                  <a:schemeClr val="accent4">
                    <a:lumMod val="75000"/>
                  </a:schemeClr>
                </a:solidFill>
                <a:cs typeface="B Titr" pitchFamily="2" charset="-78"/>
              </a:rPr>
              <a:t>فرآیند درس پژوهی و تحول در سطح مدرسه</a:t>
            </a:r>
          </a:p>
          <a:p>
            <a:pPr algn="r" rt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پرسش ها</a:t>
            </a:r>
            <a:endParaRPr lang="en-US" dirty="0">
              <a:solidFill>
                <a:schemeClr val="accent6">
                  <a:lumMod val="75000"/>
                </a:schemeClr>
              </a:solidFill>
              <a:cs typeface="B Titr" pitchFamily="2" charset="-78"/>
            </a:endParaRPr>
          </a:p>
        </p:txBody>
      </p:sp>
      <p:sp>
        <p:nvSpPr>
          <p:cNvPr id="3" name="Content Placeholder 2"/>
          <p:cNvSpPr>
            <a:spLocks noGrp="1"/>
          </p:cNvSpPr>
          <p:nvPr>
            <p:ph sz="quarter" idx="1"/>
          </p:nvPr>
        </p:nvSpPr>
        <p:spPr>
          <a:solidFill>
            <a:schemeClr val="accent1">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algn="r" rtl="1">
              <a:lnSpc>
                <a:spcPct val="150000"/>
              </a:lnSpc>
            </a:pPr>
            <a:r>
              <a:rPr lang="ar-SA" b="1" i="1" dirty="0" smtClean="0">
                <a:solidFill>
                  <a:schemeClr val="accent4">
                    <a:lumMod val="75000"/>
                  </a:schemeClr>
                </a:solidFill>
                <a:cs typeface="B Titr" pitchFamily="2" charset="-78"/>
              </a:rPr>
              <a:t>چارچوب </a:t>
            </a:r>
            <a:r>
              <a:rPr lang="fa-IR" b="1" i="1" dirty="0" smtClean="0">
                <a:solidFill>
                  <a:schemeClr val="accent4">
                    <a:lumMod val="75000"/>
                  </a:schemeClr>
                </a:solidFill>
                <a:cs typeface="B Titr" pitchFamily="2" charset="-78"/>
              </a:rPr>
              <a:t>یک </a:t>
            </a:r>
            <a:r>
              <a:rPr lang="ar-SA" b="1" i="1" dirty="0" smtClean="0">
                <a:solidFill>
                  <a:schemeClr val="accent4">
                    <a:lumMod val="75000"/>
                  </a:schemeClr>
                </a:solidFill>
                <a:cs typeface="B Titr" pitchFamily="2" charset="-78"/>
              </a:rPr>
              <a:t>واحد </a:t>
            </a:r>
            <a:r>
              <a:rPr lang="fa-IR" b="1" i="1" dirty="0" smtClean="0">
                <a:solidFill>
                  <a:schemeClr val="accent4">
                    <a:lumMod val="75000"/>
                  </a:schemeClr>
                </a:solidFill>
                <a:cs typeface="B Titr" pitchFamily="2" charset="-78"/>
              </a:rPr>
              <a:t>یادگیری</a:t>
            </a:r>
            <a:r>
              <a:rPr lang="ar-SA" b="1" i="1" dirty="0" smtClean="0">
                <a:solidFill>
                  <a:schemeClr val="accent4">
                    <a:lumMod val="75000"/>
                  </a:schemeClr>
                </a:solidFill>
                <a:cs typeface="B Titr" pitchFamily="2" charset="-78"/>
              </a:rPr>
              <a:t> </a:t>
            </a:r>
            <a:r>
              <a:rPr lang="fa-IR" b="1" i="1" dirty="0" smtClean="0">
                <a:solidFill>
                  <a:schemeClr val="accent4">
                    <a:lumMod val="75000"/>
                  </a:schemeClr>
                </a:solidFill>
                <a:cs typeface="B Titr" pitchFamily="2" charset="-78"/>
              </a:rPr>
              <a:t>برای آنکه منجر به</a:t>
            </a:r>
            <a:r>
              <a:rPr lang="ar-SA" b="1" i="1" dirty="0" smtClean="0">
                <a:solidFill>
                  <a:schemeClr val="accent4">
                    <a:lumMod val="75000"/>
                  </a:schemeClr>
                </a:solidFill>
                <a:cs typeface="B Titr" pitchFamily="2" charset="-78"/>
              </a:rPr>
              <a:t> </a:t>
            </a:r>
            <a:r>
              <a:rPr lang="fa-IR" b="1" i="1" dirty="0" smtClean="0">
                <a:solidFill>
                  <a:schemeClr val="accent4">
                    <a:lumMod val="75000"/>
                  </a:schemeClr>
                </a:solidFill>
                <a:cs typeface="B Titr" pitchFamily="2" charset="-78"/>
              </a:rPr>
              <a:t>درک عمیق و</a:t>
            </a:r>
            <a:r>
              <a:rPr lang="ar-SA" b="1" i="1" dirty="0" smtClean="0">
                <a:solidFill>
                  <a:schemeClr val="accent4">
                    <a:lumMod val="75000"/>
                  </a:schemeClr>
                </a:solidFill>
                <a:cs typeface="B Titr" pitchFamily="2" charset="-78"/>
              </a:rPr>
              <a:t> پایدار </a:t>
            </a:r>
            <a:r>
              <a:rPr lang="fa-IR" b="1" i="1" dirty="0" smtClean="0">
                <a:solidFill>
                  <a:schemeClr val="accent4">
                    <a:lumMod val="75000"/>
                  </a:schemeClr>
                </a:solidFill>
                <a:cs typeface="B Titr" pitchFamily="2" charset="-78"/>
              </a:rPr>
              <a:t>شود باید دارای چه ویژگی هایی باشد؟ </a:t>
            </a:r>
          </a:p>
          <a:p>
            <a:pPr algn="r" rtl="1">
              <a:lnSpc>
                <a:spcPct val="150000"/>
              </a:lnSpc>
            </a:pPr>
            <a:r>
              <a:rPr lang="fa-IR" b="1" i="1" dirty="0" smtClean="0">
                <a:solidFill>
                  <a:schemeClr val="accent4">
                    <a:lumMod val="75000"/>
                  </a:schemeClr>
                </a:solidFill>
                <a:cs typeface="B Titr" pitchFamily="2" charset="-78"/>
              </a:rPr>
              <a:t>برای طراحی یک واحد یادگیری چه فرآیندی باید دنبال شود؟ </a:t>
            </a:r>
          </a:p>
          <a:p>
            <a:pPr algn="r" rtl="1">
              <a:lnSpc>
                <a:spcPct val="150000"/>
              </a:lnSpc>
            </a:pPr>
            <a:r>
              <a:rPr lang="fa-IR" b="1" i="1" dirty="0" smtClean="0">
                <a:solidFill>
                  <a:schemeClr val="accent4">
                    <a:lumMod val="75000"/>
                  </a:schemeClr>
                </a:solidFill>
                <a:cs typeface="B Titr" pitchFamily="2" charset="-78"/>
              </a:rPr>
              <a:t>چگونه درس پژوهی کمک می کند  تا نظریه ها در بطن عمل بارور  و پروده شود و به هسته تحول در سطح مدرسه تبدیل شود؟</a:t>
            </a:r>
          </a:p>
          <a:p>
            <a:pPr algn="r" rt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04800" y="304800"/>
          <a:ext cx="83058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685800" y="533400"/>
          <a:ext cx="81534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TotalTime>
  <Words>1767</Words>
  <Application>Microsoft Office PowerPoint</Application>
  <PresentationFormat>On-screen Show (4:3)</PresentationFormat>
  <Paragraphs>215</Paragraphs>
  <Slides>36</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Arial</vt:lpstr>
      <vt:lpstr>B Titr</vt:lpstr>
      <vt:lpstr>Calibri</vt:lpstr>
      <vt:lpstr>Franklin Gothic Book</vt:lpstr>
      <vt:lpstr>Perpetua</vt:lpstr>
      <vt:lpstr>Tahoma</vt:lpstr>
      <vt:lpstr>Times New Roman</vt:lpstr>
      <vt:lpstr>Wingdings 2</vt:lpstr>
      <vt:lpstr>Equity</vt:lpstr>
      <vt:lpstr>بسم الله الرحمن الرحیم</vt:lpstr>
      <vt:lpstr>اسناد قانونی</vt:lpstr>
      <vt:lpstr>اسناد قانونی</vt:lpstr>
      <vt:lpstr>اسناد قانونی</vt:lpstr>
      <vt:lpstr>نقش معلم به عنوان آموزش دهنده موضوعات  </vt:lpstr>
      <vt:lpstr>اهداف کارگاه</vt:lpstr>
      <vt:lpstr> پرسش ها</vt:lpstr>
      <vt:lpstr>PowerPoint Presentation</vt:lpstr>
      <vt:lpstr>PowerPoint Presentation</vt:lpstr>
      <vt:lpstr>نقشه های ذهنی</vt:lpstr>
      <vt:lpstr>PowerPoint Presentation</vt:lpstr>
      <vt:lpstr>تحلیل متن آموزشی</vt:lpstr>
      <vt:lpstr>محتوا در برنامه درسی(کتاب درسی)</vt:lpstr>
      <vt:lpstr>واحد یادگیری</vt:lpstr>
      <vt:lpstr>آشنایی با اصطلاحات در طراحی واحد یادگیری</vt:lpstr>
      <vt:lpstr>ایده کلیدی</vt:lpstr>
      <vt:lpstr>مثال ها</vt:lpstr>
      <vt:lpstr>مفاهیم اساسی</vt:lpstr>
      <vt:lpstr>مثال ها</vt:lpstr>
      <vt:lpstr>مهارت های اساسی</vt:lpstr>
      <vt:lpstr>مثال ها</vt:lpstr>
      <vt:lpstr>مثال ها</vt:lpstr>
      <vt:lpstr>شایستگی ها</vt:lpstr>
      <vt:lpstr>شایستگی</vt:lpstr>
      <vt:lpstr>مثال ها</vt:lpstr>
      <vt:lpstr> پرسش ها اساسی</vt:lpstr>
      <vt:lpstr> پرسش ها اساسی</vt:lpstr>
      <vt:lpstr>مثال ها</vt:lpstr>
      <vt:lpstr>شواهد یادگیری مطلوب کدامند؟   به طور خاص چه شواهدی حاکی از درک عمیق است؟</vt:lpstr>
      <vt:lpstr>ويژگي هاي تکالیف عملكردی</vt:lpstr>
      <vt:lpstr>چه آموزش و فعالیت های یادگیری شایستگی های او را رشد می دهد؟</vt:lpstr>
      <vt:lpstr>انواع فعالیت های یادگیری</vt:lpstr>
      <vt:lpstr>مراحل یادگیری</vt:lpstr>
      <vt:lpstr>PowerPoint Presentation</vt:lpstr>
      <vt:lpstr>PowerPoint Presentation</vt:lpstr>
      <vt:lpstr>به پایان آمد این دفتر حکایت همچنان باقی است</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amene</dc:creator>
  <cp:lastModifiedBy>user</cp:lastModifiedBy>
  <cp:revision>100</cp:revision>
  <dcterms:created xsi:type="dcterms:W3CDTF">2006-08-16T00:00:00Z</dcterms:created>
  <dcterms:modified xsi:type="dcterms:W3CDTF">2016-01-27T11:56:14Z</dcterms:modified>
</cp:coreProperties>
</file>